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png" ContentType="image/png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diagrams/layout1.xml" ContentType="application/vnd.openxmlformats-officedocument.drawingml.diagramLayout+xml"/>
  <Override PartName="/ppt/diagrams/data1.xml" ContentType="application/vnd.openxmlformats-officedocument.drawingml.diagramData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rtl="1" saveSubsetFonts="1">
  <p:sldMasterIdLst>
    <p:sldMasterId id="2147483660" r:id="rId1"/>
  </p:sldMasterIdLst>
  <p:notesMasterIdLst>
    <p:notesMasterId r:id="rId2"/>
  </p:notesMasterIdLst>
  <p:sldIdLst>
    <p:sldId id="283" r:id="rId3"/>
    <p:sldId id="284" r:id="rId4"/>
    <p:sldId id="285" r:id="rId5"/>
    <p:sldId id="286" r:id="rId6"/>
    <p:sldId id="287" r:id="rId7"/>
    <p:sldId id="288" r:id="rId8"/>
    <p:sldId id="289" r:id="rId9"/>
    <p:sldId id="290" r:id="rId10"/>
    <p:sldId id="291" r:id="rId11"/>
    <p:sldId id="292" r:id="rId12"/>
    <p:sldId id="293" r:id="rId13"/>
    <p:sldId id="294" r:id="rId14"/>
    <p:sldId id="295" r:id="rId15"/>
    <p:sldId id="296" r:id="rId16"/>
    <p:sldId id="297" r:id="rId17"/>
    <p:sldId id="298" r:id="rId18"/>
    <p:sldId id="299" r:id="rId19"/>
  </p:sldIdLst>
  <p:sldSz type="screen4x3" cy="6858000" cx="9144000"/>
  <p:notesSz cx="6858000" cy="9144000"/>
  <p:defaultTextStyle>
    <a:defPPr>
      <a:defRPr lang="fa-IR"/>
    </a:defPPr>
    <a:lvl1pPr algn="r" defTabSz="914400" eaLnBrk="1" hangingPunct="1" latinLnBrk="0" marL="0" rtl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r" defTabSz="914400" eaLnBrk="1" hangingPunct="1" latinLnBrk="0" marL="457200" rtl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r" defTabSz="914400" eaLnBrk="1" hangingPunct="1" latinLnBrk="0" marL="914400" rtl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r" defTabSz="914400" eaLnBrk="1" hangingPunct="1" latinLnBrk="0" marL="1371600" rtl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r" defTabSz="914400" eaLnBrk="1" hangingPunct="1" latinLnBrk="0" marL="1828800" rtl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r" defTabSz="914400" eaLnBrk="1" hangingPunct="1" latinLnBrk="0" marL="2286000" rtl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r" defTabSz="914400" eaLnBrk="1" hangingPunct="1" latinLnBrk="0" marL="2743200" rtl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r" defTabSz="914400" eaLnBrk="1" hangingPunct="1" latinLnBrk="0" marL="3200400" rtl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r" defTabSz="914400" eaLnBrk="1" hangingPunct="1" latinLnBrk="0" marL="3657600" rtl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 showOutlineIcons="0"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4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tableStyles" Target="tableStyles.xml"/><Relationship Id="rId21" Type="http://schemas.openxmlformats.org/officeDocument/2006/relationships/presProps" Target="presProps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EE3CEA-8B1E-4FF1-9470-B23B3EBE0BA5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478CA1F6-2AF4-471B-B675-4E8B97328D78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r>
            <a:rPr lang="fa-IR" sz="1400" dirty="0" smtClean="0">
              <a:cs typeface="B Zar" pitchFamily="2" charset="-78"/>
            </a:rPr>
            <a:t>مرور ادبیات و نظریه ها</a:t>
          </a:r>
          <a:endParaRPr lang="fa-IR" sz="1400" dirty="0">
            <a:cs typeface="B Zar" pitchFamily="2" charset="-78"/>
          </a:endParaRPr>
        </a:p>
      </dgm:t>
    </dgm:pt>
    <dgm:pt modelId="{34ADAC0F-D041-40BC-A802-3A081526A90A}" type="parTrans" cxnId="{C0C73CE1-5947-4E9F-B1DE-9B5524816676}">
      <dgm:prSet/>
      <dgm:spPr/>
      <dgm:t>
        <a:bodyPr/>
        <a:lstStyle/>
        <a:p>
          <a:pPr rtl="1"/>
          <a:endParaRPr lang="fa-IR"/>
        </a:p>
      </dgm:t>
    </dgm:pt>
    <dgm:pt modelId="{A8B41C93-39C4-40CD-8020-7F4B702D796D}" type="sibTrans" cxnId="{C0C73CE1-5947-4E9F-B1DE-9B5524816676}">
      <dgm:prSet/>
      <dgm:spPr/>
      <dgm:t>
        <a:bodyPr/>
        <a:lstStyle/>
        <a:p>
          <a:pPr rtl="1"/>
          <a:endParaRPr lang="fa-IR"/>
        </a:p>
      </dgm:t>
    </dgm:pt>
    <dgm:pt modelId="{BC4A6611-4D89-4882-A733-ED5259E67E28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r>
            <a:rPr lang="fa-IR" sz="1400" dirty="0" smtClean="0">
              <a:cs typeface="B Zar" pitchFamily="2" charset="-78"/>
            </a:rPr>
            <a:t>گسترش چارچوب مفهومی</a:t>
          </a:r>
          <a:endParaRPr lang="fa-IR" sz="1400" dirty="0">
            <a:cs typeface="B Zar" pitchFamily="2" charset="-78"/>
          </a:endParaRPr>
        </a:p>
      </dgm:t>
    </dgm:pt>
    <dgm:pt modelId="{77324784-458A-4F9F-B479-039DCD31BDBC}" type="parTrans" cxnId="{0645019B-727C-4461-9869-8F27B6CCD0C0}">
      <dgm:prSet/>
      <dgm:spPr/>
      <dgm:t>
        <a:bodyPr/>
        <a:lstStyle/>
        <a:p>
          <a:pPr rtl="1"/>
          <a:endParaRPr lang="fa-IR"/>
        </a:p>
      </dgm:t>
    </dgm:pt>
    <dgm:pt modelId="{BBAA634E-F275-4A7F-A0C1-2DB4AE1410C0}" type="sibTrans" cxnId="{0645019B-727C-4461-9869-8F27B6CCD0C0}">
      <dgm:prSet/>
      <dgm:spPr/>
      <dgm:t>
        <a:bodyPr/>
        <a:lstStyle/>
        <a:p>
          <a:pPr rtl="1"/>
          <a:endParaRPr lang="fa-IR"/>
        </a:p>
      </dgm:t>
    </dgm:pt>
    <dgm:pt modelId="{272D979E-7097-4737-87BD-056B238ACB0F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r>
            <a:rPr lang="fa-IR" sz="1400" dirty="0" smtClean="0">
              <a:cs typeface="B Zar" pitchFamily="2" charset="-78"/>
            </a:rPr>
            <a:t>انتخاب یک رویکرد میدانی</a:t>
          </a:r>
          <a:endParaRPr lang="fa-IR" sz="1400" dirty="0">
            <a:cs typeface="B Zar" pitchFamily="2" charset="-78"/>
          </a:endParaRPr>
        </a:p>
      </dgm:t>
    </dgm:pt>
    <dgm:pt modelId="{07612DC1-6034-4DB3-A1EA-6FC19430E770}" type="parTrans" cxnId="{A8B7FF48-4E93-4D9F-BA08-4242970901E0}">
      <dgm:prSet/>
      <dgm:spPr/>
      <dgm:t>
        <a:bodyPr/>
        <a:lstStyle/>
        <a:p>
          <a:pPr rtl="1"/>
          <a:endParaRPr lang="fa-IR"/>
        </a:p>
      </dgm:t>
    </dgm:pt>
    <dgm:pt modelId="{623ACB0E-BACE-4D9F-829A-82849762D40D}" type="sibTrans" cxnId="{A8B7FF48-4E93-4D9F-BA08-4242970901E0}">
      <dgm:prSet/>
      <dgm:spPr/>
      <dgm:t>
        <a:bodyPr/>
        <a:lstStyle/>
        <a:p>
          <a:pPr rtl="1"/>
          <a:endParaRPr lang="fa-IR"/>
        </a:p>
      </dgm:t>
    </dgm:pt>
    <dgm:pt modelId="{B336FC41-1A37-4CAD-91D0-128631ACD442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r>
            <a:rPr lang="fa-IR" sz="1400" dirty="0" smtClean="0">
              <a:cs typeface="B Zar" pitchFamily="2" charset="-78"/>
            </a:rPr>
            <a:t>تدوین سوال ها</a:t>
          </a:r>
          <a:endParaRPr lang="fa-IR" sz="1400" dirty="0">
            <a:cs typeface="B Zar" pitchFamily="2" charset="-78"/>
          </a:endParaRPr>
        </a:p>
      </dgm:t>
    </dgm:pt>
    <dgm:pt modelId="{B358F869-BA09-4E74-A65B-7BFEA6C0FAD9}" type="sibTrans" cxnId="{9E8AF787-591E-4928-8DC0-0854338FFA5C}">
      <dgm:prSet/>
      <dgm:spPr/>
      <dgm:t>
        <a:bodyPr/>
        <a:lstStyle/>
        <a:p>
          <a:pPr rtl="1"/>
          <a:endParaRPr lang="fa-IR"/>
        </a:p>
      </dgm:t>
    </dgm:pt>
    <dgm:pt modelId="{C31161D9-EC7D-472E-93BA-BCD9E377B119}" type="parTrans" cxnId="{9E8AF787-591E-4928-8DC0-0854338FFA5C}">
      <dgm:prSet/>
      <dgm:spPr/>
      <dgm:t>
        <a:bodyPr/>
        <a:lstStyle/>
        <a:p>
          <a:pPr rtl="1"/>
          <a:endParaRPr lang="fa-IR"/>
        </a:p>
      </dgm:t>
    </dgm:pt>
    <dgm:pt modelId="{BAC0E9C6-10A7-49D3-947C-3B99C4636A2F}">
      <dgm:prSet phldrT="[Text]" phldr="1"/>
      <dgm:spPr/>
      <dgm:t>
        <a:bodyPr/>
        <a:lstStyle/>
        <a:p>
          <a:pPr rtl="1"/>
          <a:endParaRPr lang="fa-IR" dirty="0"/>
        </a:p>
      </dgm:t>
    </dgm:pt>
    <dgm:pt modelId="{017512E9-C56C-4B11-8C13-389B2ED3BA7C}" type="sibTrans" cxnId="{86A04DAE-A706-453F-AAFE-81915631C3E8}">
      <dgm:prSet/>
      <dgm:spPr/>
      <dgm:t>
        <a:bodyPr/>
        <a:lstStyle/>
        <a:p>
          <a:pPr rtl="1"/>
          <a:endParaRPr lang="fa-IR"/>
        </a:p>
      </dgm:t>
    </dgm:pt>
    <dgm:pt modelId="{E939B16A-CC98-4603-B9F4-34D0005646D7}" type="parTrans" cxnId="{86A04DAE-A706-453F-AAFE-81915631C3E8}">
      <dgm:prSet/>
      <dgm:spPr/>
      <dgm:t>
        <a:bodyPr/>
        <a:lstStyle/>
        <a:p>
          <a:pPr rtl="1"/>
          <a:endParaRPr lang="fa-IR"/>
        </a:p>
      </dgm:t>
    </dgm:pt>
    <dgm:pt modelId="{3EDB72DC-6692-482A-98AB-3816E32E91AF}" type="pres">
      <dgm:prSet presAssocID="{64EE3CEA-8B1E-4FF1-9470-B23B3EBE0BA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1632FEE2-721B-4A12-9E19-D07605A4C80B}" type="pres">
      <dgm:prSet presAssocID="{BAC0E9C6-10A7-49D3-947C-3B99C4636A2F}" presName="centerShape" presStyleLbl="node0" presStyleIdx="0" presStyleCnt="1" custFlipVert="0" custFlipHor="1" custScaleX="3551" custScaleY="2691"/>
      <dgm:spPr/>
      <dgm:t>
        <a:bodyPr/>
        <a:lstStyle/>
        <a:p>
          <a:pPr rtl="1"/>
          <a:endParaRPr lang="fa-IR"/>
        </a:p>
      </dgm:t>
    </dgm:pt>
    <dgm:pt modelId="{9AB25BE4-42C9-49EE-9EA5-0820B0D92716}" type="pres">
      <dgm:prSet presAssocID="{B336FC41-1A37-4CAD-91D0-128631ACD442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82F3D75D-3931-4233-88E6-D70DF05035C3}" type="pres">
      <dgm:prSet presAssocID="{B336FC41-1A37-4CAD-91D0-128631ACD442}" presName="dummy" presStyleCnt="0"/>
      <dgm:spPr/>
    </dgm:pt>
    <dgm:pt modelId="{6700ACA7-A9CE-412E-B99C-87A1E4500EB1}" type="pres">
      <dgm:prSet presAssocID="{B358F869-BA09-4E74-A65B-7BFEA6C0FAD9}" presName="sibTrans" presStyleLbl="sibTrans2D1" presStyleIdx="0" presStyleCnt="4"/>
      <dgm:spPr/>
      <dgm:t>
        <a:bodyPr/>
        <a:lstStyle/>
        <a:p>
          <a:pPr rtl="1"/>
          <a:endParaRPr lang="fa-IR"/>
        </a:p>
      </dgm:t>
    </dgm:pt>
    <dgm:pt modelId="{29C65327-E851-4BAC-B734-467C951DC606}" type="pres">
      <dgm:prSet presAssocID="{478CA1F6-2AF4-471B-B675-4E8B97328D78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A3B04712-BB48-49D4-89FB-9A6F5D7CAC58}" type="pres">
      <dgm:prSet presAssocID="{478CA1F6-2AF4-471B-B675-4E8B97328D78}" presName="dummy" presStyleCnt="0"/>
      <dgm:spPr/>
    </dgm:pt>
    <dgm:pt modelId="{87400586-C248-4232-9F29-BE2ED97E40ED}" type="pres">
      <dgm:prSet presAssocID="{A8B41C93-39C4-40CD-8020-7F4B702D796D}" presName="sibTrans" presStyleLbl="sibTrans2D1" presStyleIdx="1" presStyleCnt="4"/>
      <dgm:spPr/>
      <dgm:t>
        <a:bodyPr/>
        <a:lstStyle/>
        <a:p>
          <a:pPr rtl="1"/>
          <a:endParaRPr lang="fa-IR"/>
        </a:p>
      </dgm:t>
    </dgm:pt>
    <dgm:pt modelId="{4340A28E-19E5-48CA-823D-76A5EE83C9AC}" type="pres">
      <dgm:prSet presAssocID="{BC4A6611-4D89-4882-A733-ED5259E67E28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D188EC4E-1A74-4860-BCD2-7EB98D093A62}" type="pres">
      <dgm:prSet presAssocID="{BC4A6611-4D89-4882-A733-ED5259E67E28}" presName="dummy" presStyleCnt="0"/>
      <dgm:spPr/>
    </dgm:pt>
    <dgm:pt modelId="{352C86D3-89EC-456D-8DDE-76F2C4EE4BB0}" type="pres">
      <dgm:prSet presAssocID="{BBAA634E-F275-4A7F-A0C1-2DB4AE1410C0}" presName="sibTrans" presStyleLbl="sibTrans2D1" presStyleIdx="2" presStyleCnt="4"/>
      <dgm:spPr/>
      <dgm:t>
        <a:bodyPr/>
        <a:lstStyle/>
        <a:p>
          <a:pPr rtl="1"/>
          <a:endParaRPr lang="fa-IR"/>
        </a:p>
      </dgm:t>
    </dgm:pt>
    <dgm:pt modelId="{DF3AD70C-AB5D-42A9-8713-8C1A511EA10E}" type="pres">
      <dgm:prSet presAssocID="{272D979E-7097-4737-87BD-056B238ACB0F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E4D3D7B9-0A32-46CD-966B-F9EE4EF9E6F9}" type="pres">
      <dgm:prSet presAssocID="{272D979E-7097-4737-87BD-056B238ACB0F}" presName="dummy" presStyleCnt="0"/>
      <dgm:spPr/>
    </dgm:pt>
    <dgm:pt modelId="{5ACB1A97-ECF1-4631-B552-9FD9C4098BB9}" type="pres">
      <dgm:prSet presAssocID="{623ACB0E-BACE-4D9F-829A-82849762D40D}" presName="sibTrans" presStyleLbl="sibTrans2D1" presStyleIdx="3" presStyleCnt="4"/>
      <dgm:spPr/>
      <dgm:t>
        <a:bodyPr/>
        <a:lstStyle/>
        <a:p>
          <a:pPr rtl="1"/>
          <a:endParaRPr lang="fa-IR"/>
        </a:p>
      </dgm:t>
    </dgm:pt>
  </dgm:ptLst>
  <dgm:cxnLst>
    <dgm:cxn modelId="{3F81AEB5-7C27-4EE0-8BF2-527C097CE02C}" type="presOf" srcId="{B358F869-BA09-4E74-A65B-7BFEA6C0FAD9}" destId="{6700ACA7-A9CE-412E-B99C-87A1E4500EB1}" srcOrd="0" destOrd="0" presId="urn:microsoft.com/office/officeart/2005/8/layout/radial6"/>
    <dgm:cxn modelId="{B129AB62-E0AB-455A-BB50-B4DDA267B59F}" type="presOf" srcId="{BC4A6611-4D89-4882-A733-ED5259E67E28}" destId="{4340A28E-19E5-48CA-823D-76A5EE83C9AC}" srcOrd="0" destOrd="0" presId="urn:microsoft.com/office/officeart/2005/8/layout/radial6"/>
    <dgm:cxn modelId="{87A62D6E-267F-4D7B-BF74-C626802A26DA}" type="presOf" srcId="{BAC0E9C6-10A7-49D3-947C-3B99C4636A2F}" destId="{1632FEE2-721B-4A12-9E19-D07605A4C80B}" srcOrd="0" destOrd="0" presId="urn:microsoft.com/office/officeart/2005/8/layout/radial6"/>
    <dgm:cxn modelId="{35BDE053-5C3A-46B5-BE62-565B742C1A80}" type="presOf" srcId="{623ACB0E-BACE-4D9F-829A-82849762D40D}" destId="{5ACB1A97-ECF1-4631-B552-9FD9C4098BB9}" srcOrd="0" destOrd="0" presId="urn:microsoft.com/office/officeart/2005/8/layout/radial6"/>
    <dgm:cxn modelId="{BB389511-695A-4A75-80D6-EF2F1A537822}" type="presOf" srcId="{B336FC41-1A37-4CAD-91D0-128631ACD442}" destId="{9AB25BE4-42C9-49EE-9EA5-0820B0D92716}" srcOrd="0" destOrd="0" presId="urn:microsoft.com/office/officeart/2005/8/layout/radial6"/>
    <dgm:cxn modelId="{B8CE0081-CA2B-4584-B488-42F2A9E4C85C}" type="presOf" srcId="{A8B41C93-39C4-40CD-8020-7F4B702D796D}" destId="{87400586-C248-4232-9F29-BE2ED97E40ED}" srcOrd="0" destOrd="0" presId="urn:microsoft.com/office/officeart/2005/8/layout/radial6"/>
    <dgm:cxn modelId="{C0C73CE1-5947-4E9F-B1DE-9B5524816676}" srcId="{BAC0E9C6-10A7-49D3-947C-3B99C4636A2F}" destId="{478CA1F6-2AF4-471B-B675-4E8B97328D78}" srcOrd="1" destOrd="0" parTransId="{34ADAC0F-D041-40BC-A802-3A081526A90A}" sibTransId="{A8B41C93-39C4-40CD-8020-7F4B702D796D}"/>
    <dgm:cxn modelId="{1ACDE7CB-7C6B-4CFD-A234-0AD48C70E911}" type="presOf" srcId="{272D979E-7097-4737-87BD-056B238ACB0F}" destId="{DF3AD70C-AB5D-42A9-8713-8C1A511EA10E}" srcOrd="0" destOrd="0" presId="urn:microsoft.com/office/officeart/2005/8/layout/radial6"/>
    <dgm:cxn modelId="{86A04DAE-A706-453F-AAFE-81915631C3E8}" srcId="{64EE3CEA-8B1E-4FF1-9470-B23B3EBE0BA5}" destId="{BAC0E9C6-10A7-49D3-947C-3B99C4636A2F}" srcOrd="0" destOrd="0" parTransId="{E939B16A-CC98-4603-B9F4-34D0005646D7}" sibTransId="{017512E9-C56C-4B11-8C13-389B2ED3BA7C}"/>
    <dgm:cxn modelId="{3A9EBDBB-466A-48AA-90CF-FBF6455335E8}" type="presOf" srcId="{64EE3CEA-8B1E-4FF1-9470-B23B3EBE0BA5}" destId="{3EDB72DC-6692-482A-98AB-3816E32E91AF}" srcOrd="0" destOrd="0" presId="urn:microsoft.com/office/officeart/2005/8/layout/radial6"/>
    <dgm:cxn modelId="{0645019B-727C-4461-9869-8F27B6CCD0C0}" srcId="{BAC0E9C6-10A7-49D3-947C-3B99C4636A2F}" destId="{BC4A6611-4D89-4882-A733-ED5259E67E28}" srcOrd="2" destOrd="0" parTransId="{77324784-458A-4F9F-B479-039DCD31BDBC}" sibTransId="{BBAA634E-F275-4A7F-A0C1-2DB4AE1410C0}"/>
    <dgm:cxn modelId="{0767BC76-3414-4474-8206-91F9FCD85783}" type="presOf" srcId="{478CA1F6-2AF4-471B-B675-4E8B97328D78}" destId="{29C65327-E851-4BAC-B734-467C951DC606}" srcOrd="0" destOrd="0" presId="urn:microsoft.com/office/officeart/2005/8/layout/radial6"/>
    <dgm:cxn modelId="{9E8AF787-591E-4928-8DC0-0854338FFA5C}" srcId="{BAC0E9C6-10A7-49D3-947C-3B99C4636A2F}" destId="{B336FC41-1A37-4CAD-91D0-128631ACD442}" srcOrd="0" destOrd="0" parTransId="{C31161D9-EC7D-472E-93BA-BCD9E377B119}" sibTransId="{B358F869-BA09-4E74-A65B-7BFEA6C0FAD9}"/>
    <dgm:cxn modelId="{A8B7FF48-4E93-4D9F-BA08-4242970901E0}" srcId="{BAC0E9C6-10A7-49D3-947C-3B99C4636A2F}" destId="{272D979E-7097-4737-87BD-056B238ACB0F}" srcOrd="3" destOrd="0" parTransId="{07612DC1-6034-4DB3-A1EA-6FC19430E770}" sibTransId="{623ACB0E-BACE-4D9F-829A-82849762D40D}"/>
    <dgm:cxn modelId="{67C63F8E-357C-48CB-93FE-8F88F9049DE9}" type="presOf" srcId="{BBAA634E-F275-4A7F-A0C1-2DB4AE1410C0}" destId="{352C86D3-89EC-456D-8DDE-76F2C4EE4BB0}" srcOrd="0" destOrd="0" presId="urn:microsoft.com/office/officeart/2005/8/layout/radial6"/>
    <dgm:cxn modelId="{FE5EE20C-DA8D-4681-9575-36F9CAD79D4B}" type="presParOf" srcId="{3EDB72DC-6692-482A-98AB-3816E32E91AF}" destId="{1632FEE2-721B-4A12-9E19-D07605A4C80B}" srcOrd="0" destOrd="0" presId="urn:microsoft.com/office/officeart/2005/8/layout/radial6"/>
    <dgm:cxn modelId="{74DE0763-5B67-4A19-9283-FAB2B25F3133}" type="presParOf" srcId="{3EDB72DC-6692-482A-98AB-3816E32E91AF}" destId="{9AB25BE4-42C9-49EE-9EA5-0820B0D92716}" srcOrd="1" destOrd="0" presId="urn:microsoft.com/office/officeart/2005/8/layout/radial6"/>
    <dgm:cxn modelId="{79A335C9-7C26-4898-968A-0BA611AC374D}" type="presParOf" srcId="{3EDB72DC-6692-482A-98AB-3816E32E91AF}" destId="{82F3D75D-3931-4233-88E6-D70DF05035C3}" srcOrd="2" destOrd="0" presId="urn:microsoft.com/office/officeart/2005/8/layout/radial6"/>
    <dgm:cxn modelId="{D8A47DB0-D75C-4332-AB93-477D76FD2E2A}" type="presParOf" srcId="{3EDB72DC-6692-482A-98AB-3816E32E91AF}" destId="{6700ACA7-A9CE-412E-B99C-87A1E4500EB1}" srcOrd="3" destOrd="0" presId="urn:microsoft.com/office/officeart/2005/8/layout/radial6"/>
    <dgm:cxn modelId="{BA41478F-F147-4C41-BBAA-28A6C07FA0E7}" type="presParOf" srcId="{3EDB72DC-6692-482A-98AB-3816E32E91AF}" destId="{29C65327-E851-4BAC-B734-467C951DC606}" srcOrd="4" destOrd="0" presId="urn:microsoft.com/office/officeart/2005/8/layout/radial6"/>
    <dgm:cxn modelId="{8D1794BF-7B1D-4B33-AC7F-F83DE42AE85F}" type="presParOf" srcId="{3EDB72DC-6692-482A-98AB-3816E32E91AF}" destId="{A3B04712-BB48-49D4-89FB-9A6F5D7CAC58}" srcOrd="5" destOrd="0" presId="urn:microsoft.com/office/officeart/2005/8/layout/radial6"/>
    <dgm:cxn modelId="{E027FAB4-0069-43E0-9AC3-C897581FBB45}" type="presParOf" srcId="{3EDB72DC-6692-482A-98AB-3816E32E91AF}" destId="{87400586-C248-4232-9F29-BE2ED97E40ED}" srcOrd="6" destOrd="0" presId="urn:microsoft.com/office/officeart/2005/8/layout/radial6"/>
    <dgm:cxn modelId="{97FC0125-518A-47A2-BCF4-734D64C37C11}" type="presParOf" srcId="{3EDB72DC-6692-482A-98AB-3816E32E91AF}" destId="{4340A28E-19E5-48CA-823D-76A5EE83C9AC}" srcOrd="7" destOrd="0" presId="urn:microsoft.com/office/officeart/2005/8/layout/radial6"/>
    <dgm:cxn modelId="{9BBB41E1-42B1-4DA7-AF1D-60C5D86EE2D0}" type="presParOf" srcId="{3EDB72DC-6692-482A-98AB-3816E32E91AF}" destId="{D188EC4E-1A74-4860-BCD2-7EB98D093A62}" srcOrd="8" destOrd="0" presId="urn:microsoft.com/office/officeart/2005/8/layout/radial6"/>
    <dgm:cxn modelId="{C7186CB1-A8D5-4D04-B9F9-3866F278939D}" type="presParOf" srcId="{3EDB72DC-6692-482A-98AB-3816E32E91AF}" destId="{352C86D3-89EC-456D-8DDE-76F2C4EE4BB0}" srcOrd="9" destOrd="0" presId="urn:microsoft.com/office/officeart/2005/8/layout/radial6"/>
    <dgm:cxn modelId="{C94683D4-21D7-43EB-B2A3-58B6E22EFFA9}" type="presParOf" srcId="{3EDB72DC-6692-482A-98AB-3816E32E91AF}" destId="{DF3AD70C-AB5D-42A9-8713-8C1A511EA10E}" srcOrd="10" destOrd="0" presId="urn:microsoft.com/office/officeart/2005/8/layout/radial6"/>
    <dgm:cxn modelId="{B9029B4D-DDE7-4CDB-BCA1-91BE0EDD58E8}" type="presParOf" srcId="{3EDB72DC-6692-482A-98AB-3816E32E91AF}" destId="{E4D3D7B9-0A32-46CD-966B-F9EE4EF9E6F9}" srcOrd="11" destOrd="0" presId="urn:microsoft.com/office/officeart/2005/8/layout/radial6"/>
    <dgm:cxn modelId="{56A635D2-4E8C-407B-8036-237549B338B7}" type="presParOf" srcId="{3EDB72DC-6692-482A-98AB-3816E32E91AF}" destId="{5ACB1A97-ECF1-4631-B552-9FD9C4098BB9}" srcOrd="12" destOrd="0" presId="urn:microsoft.com/office/officeart/2005/8/layout/radial6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5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8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/>
        </p:spPr>
        <p:txBody>
          <a:bodyPr bIns="45720" lIns="91440" rIns="91440" rtlCol="1" tIns="45720" vert="horz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1048699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/>
        </p:spPr>
        <p:txBody>
          <a:bodyPr bIns="45720" lIns="91440" rIns="91440" rtlCol="1" tIns="45720" vert="horz"/>
          <a:lstStyle>
            <a:lvl1pPr algn="l">
              <a:defRPr sz="1200"/>
            </a:lvl1pPr>
          </a:lstStyle>
          <a:p>
            <a:fld id="{FDB476F0-1983-4C49-A842-16B1E29F132B}" type="datetimeFigureOut">
              <a:rPr lang="fa-IR" smtClean="0"/>
            </a:fld>
            <a:endParaRPr lang="fa-IR"/>
          </a:p>
        </p:txBody>
      </p:sp>
      <p:sp>
        <p:nvSpPr>
          <p:cNvPr id="1048700" name="Slide Image Placeholder 3"/>
          <p:cNvSpPr>
            <a:spLocks noChangeAspect="1" noRot="1" noGrp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/>
          <a:noFill/>
          <a:ln w="12700">
            <a:solidFill>
              <a:prstClr val="black"/>
            </a:solidFill>
          </a:ln>
        </p:spPr>
        <p:txBody>
          <a:bodyPr anchor="ctr" bIns="45720" lIns="91440" rIns="91440" rtlCol="1" tIns="45720" vert="horz"/>
          <a:p>
            <a:endParaRPr lang="fa-IR"/>
          </a:p>
        </p:txBody>
      </p:sp>
      <p:sp>
        <p:nvSpPr>
          <p:cNvPr id="1048701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/>
        </p:spPr>
        <p:txBody>
          <a:bodyPr bIns="45720" lIns="91440" rIns="91440" rtlCol="1" tIns="45720" vert="horz">
            <a:normAutofit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1048702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/>
        </p:spPr>
        <p:txBody>
          <a:bodyPr anchor="b" bIns="45720" lIns="91440" rIns="91440" rtlCol="1" tIns="45720" vert="horz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1048703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/>
        </p:spPr>
        <p:txBody>
          <a:bodyPr anchor="b" bIns="45720" lIns="91440" rIns="91440" rtlCol="1" tIns="45720" vert="horz"/>
          <a:lstStyle>
            <a:lvl1pPr algn="l">
              <a:defRPr sz="1200"/>
            </a:lvl1pPr>
          </a:lstStyle>
          <a:p>
            <a:fld id="{83B0E0E2-8635-43CE-BCA1-75718C4D0B11}" type="slidenum">
              <a:rPr lang="fa-IR" smtClean="0"/>
            </a:fld>
            <a:endParaRPr lang="fa-IR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r" defTabSz="914400" eaLnBrk="1" hangingPunct="1" latinLnBrk="0" marL="0" rtl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algn="r" defTabSz="914400" eaLnBrk="1" hangingPunct="1" latinLnBrk="0" marL="457200" rtl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algn="r" defTabSz="914400" eaLnBrk="1" hangingPunct="1" latinLnBrk="0" marL="914400" rtl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algn="r" defTabSz="914400" eaLnBrk="1" hangingPunct="1" latinLnBrk="0" marL="1371600" rtl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algn="r" defTabSz="914400" eaLnBrk="1" hangingPunct="1" latinLnBrk="0" marL="1828800" rtl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algn="r" defTabSz="914400" eaLnBrk="1" hangingPunct="1" latinLnBrk="0" marL="2286000" rtl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r" defTabSz="914400" eaLnBrk="1" hangingPunct="1" latinLnBrk="0" marL="2743200" rtl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r" defTabSz="914400" eaLnBrk="1" hangingPunct="1" latinLnBrk="0" marL="3200400" rtl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r" defTabSz="914400" eaLnBrk="1" hangingPunct="1" latinLnBrk="0" marL="3657600" rtl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3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624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algn="l" indent="0" marL="27432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algn="ctr" indent="0" marL="457200">
              <a:buNone/>
            </a:lvl2pPr>
            <a:lvl3pPr algn="ctr" indent="0" marL="914400">
              <a:buNone/>
            </a:lvl3pPr>
            <a:lvl4pPr algn="ctr" indent="0" marL="1371600">
              <a:buNone/>
            </a:lvl4pPr>
            <a:lvl5pPr algn="ctr" indent="0" marL="1828800">
              <a:buNone/>
            </a:lvl5pPr>
            <a:lvl6pPr algn="ctr" indent="0" marL="2286000">
              <a:buNone/>
            </a:lvl6pPr>
            <a:lvl7pPr algn="ctr" indent="0" marL="2743200">
              <a:buNone/>
            </a:lvl7pPr>
            <a:lvl8pPr algn="ctr" indent="0" marL="3200400">
              <a:buNone/>
            </a:lvl8pPr>
            <a:lvl9pPr algn="ctr" indent="0" marL="3657600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4862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AB92536-397E-45E1-85E6-67DA7F4BA279}" type="datetimeFigureOut">
              <a:rPr lang="fa-IR" smtClean="0"/>
            </a:fld>
            <a:endParaRPr lang="fa-IR"/>
          </a:p>
        </p:txBody>
      </p:sp>
      <p:sp>
        <p:nvSpPr>
          <p:cNvPr id="1048626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fa-IR"/>
          </a:p>
        </p:txBody>
      </p:sp>
      <p:sp>
        <p:nvSpPr>
          <p:cNvPr id="1048627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80762AC-F9D1-4258-ADD7-647A76D5D626}" type="slidenum">
              <a:rPr lang="fa-IR" smtClean="0"/>
            </a:fld>
            <a:endParaRPr lang="fa-IR"/>
          </a:p>
        </p:txBody>
      </p:sp>
      <p:sp>
        <p:nvSpPr>
          <p:cNvPr id="1048628" name="Oval 7"/>
          <p:cNvSpPr/>
          <p:nvPr/>
        </p:nvSpPr>
        <p:spPr>
          <a:xfrm>
            <a:off x="921433" y="1413802"/>
            <a:ext cx="210312" cy="210312"/>
          </a:xfrm>
          <a:prstGeom prst="ellipse"/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p>
            <a:pPr algn="ctr" eaLnBrk="1" hangingPunct="1" latinLnBrk="0"/>
            <a:endParaRPr kumimoji="0" lang="en-US"/>
          </a:p>
        </p:txBody>
      </p:sp>
      <p:sp>
        <p:nvSpPr>
          <p:cNvPr id="1048629" name="Oval 8"/>
          <p:cNvSpPr/>
          <p:nvPr/>
        </p:nvSpPr>
        <p:spPr>
          <a:xfrm>
            <a:off x="1157176" y="1345016"/>
            <a:ext cx="64008" cy="64008"/>
          </a:xfrm>
          <a:prstGeom prst="ellipse"/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p>
            <a:pPr algn="ctr" eaLnBrk="1" hangingPunct="1" latinLnBrk="0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5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9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660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eaLnBrk="1" hangingPunct="1" latinLnBrk="0" lvl="0"/>
            <a:r>
              <a:rPr lang="en-US" smtClean="0"/>
              <a:t>Click to edit Master text styles</a:t>
            </a:r>
          </a:p>
          <a:p>
            <a:pPr eaLnBrk="1" hangingPunct="1" latinLnBrk="0" lvl="1"/>
            <a:r>
              <a:rPr lang="en-US" smtClean="0"/>
              <a:t>Second level</a:t>
            </a:r>
          </a:p>
          <a:p>
            <a:pPr eaLnBrk="1" hangingPunct="1" latinLnBrk="0" lvl="2"/>
            <a:r>
              <a:rPr lang="en-US" smtClean="0"/>
              <a:t>Third level</a:t>
            </a:r>
          </a:p>
          <a:p>
            <a:pPr eaLnBrk="1" hangingPunct="1" latinLnBrk="0" lvl="3"/>
            <a:r>
              <a:rPr lang="en-US" smtClean="0"/>
              <a:t>Fourth level</a:t>
            </a:r>
          </a:p>
          <a:p>
            <a:pPr eaLnBrk="1" hangingPunct="1" latinLnBrk="0" lvl="4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4866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AB92536-397E-45E1-85E6-67DA7F4BA279}" type="datetimeFigureOut">
              <a:rPr lang="fa-IR" smtClean="0"/>
            </a:fld>
            <a:endParaRPr lang="fa-IR"/>
          </a:p>
        </p:txBody>
      </p:sp>
      <p:sp>
        <p:nvSpPr>
          <p:cNvPr id="104866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fa-IR"/>
          </a:p>
        </p:txBody>
      </p:sp>
      <p:sp>
        <p:nvSpPr>
          <p:cNvPr id="104866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80762AC-F9D1-4258-ADD7-647A76D5D626}" type="slidenum">
              <a:rPr lang="fa-IR" smtClean="0"/>
            </a:fld>
            <a:endParaRPr lang="fa-I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5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5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646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p>
            <a:pPr eaLnBrk="1" hangingPunct="1" latinLnBrk="0" lvl="0"/>
            <a:r>
              <a:rPr lang="en-US" smtClean="0"/>
              <a:t>Click to edit Master text styles</a:t>
            </a:r>
          </a:p>
          <a:p>
            <a:pPr eaLnBrk="1" hangingPunct="1" latinLnBrk="0" lvl="1"/>
            <a:r>
              <a:rPr lang="en-US" smtClean="0"/>
              <a:t>Second level</a:t>
            </a:r>
          </a:p>
          <a:p>
            <a:pPr eaLnBrk="1" hangingPunct="1" latinLnBrk="0" lvl="2"/>
            <a:r>
              <a:rPr lang="en-US" smtClean="0"/>
              <a:t>Third level</a:t>
            </a:r>
          </a:p>
          <a:p>
            <a:pPr eaLnBrk="1" hangingPunct="1" latinLnBrk="0" lvl="3"/>
            <a:r>
              <a:rPr lang="en-US" smtClean="0"/>
              <a:t>Fourth level</a:t>
            </a:r>
          </a:p>
          <a:p>
            <a:pPr eaLnBrk="1" hangingPunct="1" latinLnBrk="0" lvl="4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4864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AB92536-397E-45E1-85E6-67DA7F4BA279}" type="datetimeFigureOut">
              <a:rPr lang="fa-IR" smtClean="0"/>
            </a:fld>
            <a:endParaRPr lang="fa-IR"/>
          </a:p>
        </p:txBody>
      </p:sp>
      <p:sp>
        <p:nvSpPr>
          <p:cNvPr id="104864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fa-IR"/>
          </a:p>
        </p:txBody>
      </p:sp>
      <p:sp>
        <p:nvSpPr>
          <p:cNvPr id="104864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80762AC-F9D1-4258-ADD7-647A76D5D626}" type="slidenum">
              <a:rPr lang="fa-IR" smtClean="0"/>
            </a:fld>
            <a:endParaRPr lang="fa-I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587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eaLnBrk="1" hangingPunct="1" latinLnBrk="0" lvl="0"/>
            <a:r>
              <a:rPr lang="en-US" smtClean="0"/>
              <a:t>Click to edit Master text styles</a:t>
            </a:r>
          </a:p>
          <a:p>
            <a:pPr eaLnBrk="1" hangingPunct="1" latinLnBrk="0" lvl="1"/>
            <a:r>
              <a:rPr lang="en-US" smtClean="0"/>
              <a:t>Second level</a:t>
            </a:r>
          </a:p>
          <a:p>
            <a:pPr eaLnBrk="1" hangingPunct="1" latinLnBrk="0" lvl="2"/>
            <a:r>
              <a:rPr lang="en-US" smtClean="0"/>
              <a:t>Third level</a:t>
            </a:r>
          </a:p>
          <a:p>
            <a:pPr eaLnBrk="1" hangingPunct="1" latinLnBrk="0" lvl="3"/>
            <a:r>
              <a:rPr lang="en-US" smtClean="0"/>
              <a:t>Fourth level</a:t>
            </a:r>
          </a:p>
          <a:p>
            <a:pPr eaLnBrk="1" hangingPunct="1" latinLnBrk="0" lvl="4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4858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AB92536-397E-45E1-85E6-67DA7F4BA279}" type="datetimeFigureOut">
              <a:rPr lang="fa-IR" smtClean="0"/>
            </a:fld>
            <a:endParaRPr lang="fa-IR"/>
          </a:p>
        </p:txBody>
      </p:sp>
      <p:sp>
        <p:nvSpPr>
          <p:cNvPr id="104858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fa-IR"/>
          </a:p>
        </p:txBody>
      </p:sp>
      <p:sp>
        <p:nvSpPr>
          <p:cNvPr id="104859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80762AC-F9D1-4258-ADD7-647A76D5D626}" type="slidenum">
              <a:rPr lang="fa-IR" smtClean="0"/>
            </a:fld>
            <a:endParaRPr lang="fa-I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secHead">
  <p:cSld name="Section Header">
    <p:spTree>
      <p:nvGrpSpPr>
        <p:cNvPr id="5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4" name="Rectangle 6"/>
          <p:cNvSpPr/>
          <p:nvPr/>
        </p:nvSpPr>
        <p:spPr>
          <a:xfrm>
            <a:off x="2282890" y="-54"/>
            <a:ext cx="6858000" cy="6858054"/>
          </a:xfrm>
          <a:prstGeom prst="rect"/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kumimoji="0" lang="en-US"/>
          </a:p>
        </p:txBody>
      </p:sp>
      <p:sp>
        <p:nvSpPr>
          <p:cNvPr id="1048665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b="1" cap="all" sz="40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666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indent="0" marL="18288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eaLnBrk="1" hangingPunct="1" latinLnBrk="0" lvl="0"/>
            <a:r>
              <a:rPr kumimoji="0" lang="en-US" smtClean="0"/>
              <a:t>Click to edit Master text styles</a:t>
            </a:r>
          </a:p>
        </p:txBody>
      </p:sp>
      <p:sp>
        <p:nvSpPr>
          <p:cNvPr id="104866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AB92536-397E-45E1-85E6-67DA7F4BA279}" type="datetimeFigureOut">
              <a:rPr lang="fa-IR" smtClean="0"/>
            </a:fld>
            <a:endParaRPr lang="fa-IR"/>
          </a:p>
        </p:txBody>
      </p:sp>
      <p:sp>
        <p:nvSpPr>
          <p:cNvPr id="104866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fa-IR"/>
          </a:p>
        </p:txBody>
      </p:sp>
      <p:sp>
        <p:nvSpPr>
          <p:cNvPr id="104866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80762AC-F9D1-4258-ADD7-647A76D5D626}" type="slidenum">
              <a:rPr lang="fa-IR" smtClean="0"/>
            </a:fld>
            <a:endParaRPr lang="fa-IR"/>
          </a:p>
        </p:txBody>
      </p:sp>
      <p:sp>
        <p:nvSpPr>
          <p:cNvPr id="1048670" name="Rectangle 9"/>
          <p:cNvSpPr/>
          <p:nvPr/>
        </p:nvSpPr>
        <p:spPr bwMode="invGray">
          <a:xfrm>
            <a:off x="2286000" y="0"/>
            <a:ext cx="76200" cy="6858054"/>
          </a:xfrm>
          <a:prstGeom prst="rect"/>
          <a:solidFill>
            <a:schemeClr val="bg1"/>
          </a:solidFill>
          <a:ln w="25400" cap="rnd" cmpd="sng" algn="ctr">
            <a:noFill/>
            <a:prstDash val="solid"/>
          </a:ln>
          <a:effectLst>
            <a:outerShdw algn="tl" blurRad="38550" dir="10800000" dist="38000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kumimoji="0" lang="en-US"/>
          </a:p>
        </p:txBody>
      </p:sp>
      <p:sp>
        <p:nvSpPr>
          <p:cNvPr id="1048671" name="Oval 7"/>
          <p:cNvSpPr/>
          <p:nvPr/>
        </p:nvSpPr>
        <p:spPr>
          <a:xfrm>
            <a:off x="2172321" y="2814656"/>
            <a:ext cx="210312" cy="210312"/>
          </a:xfrm>
          <a:prstGeom prst="ellipse"/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p>
            <a:pPr algn="ctr" eaLnBrk="1" hangingPunct="1" latinLnBrk="0"/>
            <a:endParaRPr kumimoji="0" lang="en-US"/>
          </a:p>
        </p:txBody>
      </p:sp>
      <p:sp>
        <p:nvSpPr>
          <p:cNvPr id="1048672" name="Oval 8"/>
          <p:cNvSpPr/>
          <p:nvPr/>
        </p:nvSpPr>
        <p:spPr>
          <a:xfrm>
            <a:off x="2408064" y="2745870"/>
            <a:ext cx="64008" cy="64008"/>
          </a:xfrm>
          <a:prstGeom prst="ellipse"/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p>
            <a:pPr algn="ctr" eaLnBrk="1" hangingPunct="1" latinLnBrk="0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5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3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674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eaLnBrk="1" hangingPunct="1" latinLnBrk="0" lvl="0"/>
            <a:r>
              <a:rPr lang="en-US" smtClean="0"/>
              <a:t>Click to edit Master text styles</a:t>
            </a:r>
          </a:p>
          <a:p>
            <a:pPr eaLnBrk="1" hangingPunct="1" latinLnBrk="0" lvl="1"/>
            <a:r>
              <a:rPr lang="en-US" smtClean="0"/>
              <a:t>Second level</a:t>
            </a:r>
          </a:p>
          <a:p>
            <a:pPr eaLnBrk="1" hangingPunct="1" latinLnBrk="0" lvl="2"/>
            <a:r>
              <a:rPr lang="en-US" smtClean="0"/>
              <a:t>Third level</a:t>
            </a:r>
          </a:p>
          <a:p>
            <a:pPr eaLnBrk="1" hangingPunct="1" latinLnBrk="0" lvl="3"/>
            <a:r>
              <a:rPr lang="en-US" smtClean="0"/>
              <a:t>Fourth level</a:t>
            </a:r>
          </a:p>
          <a:p>
            <a:pPr eaLnBrk="1" hangingPunct="1" latinLnBrk="0" lvl="4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48675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eaLnBrk="1" hangingPunct="1" latinLnBrk="0" lvl="0"/>
            <a:r>
              <a:rPr lang="en-US" smtClean="0"/>
              <a:t>Click to edit Master text styles</a:t>
            </a:r>
          </a:p>
          <a:p>
            <a:pPr eaLnBrk="1" hangingPunct="1" latinLnBrk="0" lvl="1"/>
            <a:r>
              <a:rPr lang="en-US" smtClean="0"/>
              <a:t>Second level</a:t>
            </a:r>
          </a:p>
          <a:p>
            <a:pPr eaLnBrk="1" hangingPunct="1" latinLnBrk="0" lvl="2"/>
            <a:r>
              <a:rPr lang="en-US" smtClean="0"/>
              <a:t>Third level</a:t>
            </a:r>
          </a:p>
          <a:p>
            <a:pPr eaLnBrk="1" hangingPunct="1" latinLnBrk="0" lvl="3"/>
            <a:r>
              <a:rPr lang="en-US" smtClean="0"/>
              <a:t>Fourth level</a:t>
            </a:r>
          </a:p>
          <a:p>
            <a:pPr eaLnBrk="1" hangingPunct="1" latinLnBrk="0" lvl="4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4867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AB92536-397E-45E1-85E6-67DA7F4BA279}" type="datetimeFigureOut">
              <a:rPr lang="fa-IR" smtClean="0"/>
            </a:fld>
            <a:endParaRPr lang="fa-IR"/>
          </a:p>
        </p:txBody>
      </p:sp>
      <p:sp>
        <p:nvSpPr>
          <p:cNvPr id="104867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fa-IR"/>
          </a:p>
        </p:txBody>
      </p:sp>
      <p:sp>
        <p:nvSpPr>
          <p:cNvPr id="104867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80762AC-F9D1-4258-ADD7-647A76D5D626}" type="slidenum">
              <a:rPr lang="fa-IR" smtClean="0"/>
            </a:fld>
            <a:endParaRPr lang="fa-I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twoTxTwoObj">
  <p:cSld name="Comparison">
    <p:spTree>
      <p:nvGrpSpPr>
        <p:cNvPr id="5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9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baseline="0" b="1" cap="none" sz="45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680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algn="l" indent="0" marL="64008">
              <a:lnSpc>
                <a:spcPct val="100000"/>
              </a:lnSpc>
              <a:spcBef>
                <a:spcPts val="100"/>
              </a:spcBef>
              <a:buNone/>
              <a:defRPr b="0" sz="1900">
                <a:solidFill>
                  <a:schemeClr val="tx1"/>
                </a:solidFill>
              </a:defRPr>
            </a:lvl1pPr>
            <a:lvl2pPr>
              <a:buNone/>
              <a:defRPr b="1" sz="2000"/>
            </a:lvl2pPr>
            <a:lvl3pPr>
              <a:buNone/>
              <a:defRPr b="1" sz="1800"/>
            </a:lvl3pPr>
            <a:lvl4pPr>
              <a:buNone/>
              <a:defRPr b="1" sz="1600"/>
            </a:lvl4pPr>
            <a:lvl5pPr>
              <a:buNone/>
              <a:defRPr b="1" sz="1600"/>
            </a:lvl5pPr>
          </a:lstStyle>
          <a:p>
            <a:pPr eaLnBrk="1" hangingPunct="1" latinLnBrk="0" lvl="0"/>
            <a:r>
              <a:rPr kumimoji="0" lang="en-US" smtClean="0"/>
              <a:t>Click to edit Master text styles</a:t>
            </a:r>
          </a:p>
        </p:txBody>
      </p:sp>
      <p:sp>
        <p:nvSpPr>
          <p:cNvPr id="1048681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algn="l" indent="0" marL="64008">
              <a:lnSpc>
                <a:spcPct val="100000"/>
              </a:lnSpc>
              <a:spcBef>
                <a:spcPts val="100"/>
              </a:spcBef>
              <a:buNone/>
              <a:defRPr b="0" sz="1900">
                <a:solidFill>
                  <a:schemeClr val="tx1"/>
                </a:solidFill>
              </a:defRPr>
            </a:lvl1pPr>
            <a:lvl2pPr>
              <a:buNone/>
              <a:defRPr b="1" sz="2000"/>
            </a:lvl2pPr>
            <a:lvl3pPr>
              <a:buNone/>
              <a:defRPr b="1" sz="1800"/>
            </a:lvl3pPr>
            <a:lvl4pPr>
              <a:buNone/>
              <a:defRPr b="1" sz="1600"/>
            </a:lvl4pPr>
            <a:lvl5pPr>
              <a:buNone/>
              <a:defRPr b="1" sz="1600"/>
            </a:lvl5pPr>
          </a:lstStyle>
          <a:p>
            <a:pPr eaLnBrk="1" hangingPunct="1" latinLnBrk="0" lvl="0"/>
            <a:r>
              <a:rPr kumimoji="0" lang="en-US" smtClean="0"/>
              <a:t>Click to edit Master text styles</a:t>
            </a:r>
          </a:p>
        </p:txBody>
      </p:sp>
      <p:sp>
        <p:nvSpPr>
          <p:cNvPr id="1048682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indent="-274320" marL="393192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</a:lstStyle>
          <a:p>
            <a:pPr eaLnBrk="1" hangingPunct="1" latinLnBrk="0" lvl="0"/>
            <a:r>
              <a:rPr lang="en-US" smtClean="0"/>
              <a:t>Click to edit Master text styles</a:t>
            </a:r>
          </a:p>
          <a:p>
            <a:pPr eaLnBrk="1" hangingPunct="1" latinLnBrk="0" lvl="1"/>
            <a:r>
              <a:rPr lang="en-US" smtClean="0"/>
              <a:t>Second level</a:t>
            </a:r>
          </a:p>
          <a:p>
            <a:pPr eaLnBrk="1" hangingPunct="1" latinLnBrk="0" lvl="2"/>
            <a:r>
              <a:rPr lang="en-US" smtClean="0"/>
              <a:t>Third level</a:t>
            </a:r>
          </a:p>
          <a:p>
            <a:pPr eaLnBrk="1" hangingPunct="1" latinLnBrk="0" lvl="3"/>
            <a:r>
              <a:rPr lang="en-US" smtClean="0"/>
              <a:t>Fourth level</a:t>
            </a:r>
          </a:p>
          <a:p>
            <a:pPr eaLnBrk="1" hangingPunct="1" latinLnBrk="0" lvl="4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48683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indent="-274320" marL="393192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</a:lstStyle>
          <a:p>
            <a:pPr eaLnBrk="1" hangingPunct="1" latinLnBrk="0" lvl="0"/>
            <a:r>
              <a:rPr lang="en-US" smtClean="0"/>
              <a:t>Click to edit Master text styles</a:t>
            </a:r>
          </a:p>
          <a:p>
            <a:pPr eaLnBrk="1" hangingPunct="1" latinLnBrk="0" lvl="1"/>
            <a:r>
              <a:rPr lang="en-US" smtClean="0"/>
              <a:t>Second level</a:t>
            </a:r>
          </a:p>
          <a:p>
            <a:pPr eaLnBrk="1" hangingPunct="1" latinLnBrk="0" lvl="2"/>
            <a:r>
              <a:rPr lang="en-US" smtClean="0"/>
              <a:t>Third level</a:t>
            </a:r>
          </a:p>
          <a:p>
            <a:pPr eaLnBrk="1" hangingPunct="1" latinLnBrk="0" lvl="3"/>
            <a:r>
              <a:rPr lang="en-US" smtClean="0"/>
              <a:t>Fourth level</a:t>
            </a:r>
          </a:p>
          <a:p>
            <a:pPr eaLnBrk="1" hangingPunct="1" latinLnBrk="0" lvl="4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4868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AB92536-397E-45E1-85E6-67DA7F4BA279}" type="datetimeFigureOut">
              <a:rPr lang="fa-IR" smtClean="0"/>
            </a:fld>
            <a:endParaRPr lang="fa-IR"/>
          </a:p>
        </p:txBody>
      </p:sp>
      <p:sp>
        <p:nvSpPr>
          <p:cNvPr id="104868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fa-IR"/>
          </a:p>
        </p:txBody>
      </p:sp>
      <p:sp>
        <p:nvSpPr>
          <p:cNvPr id="104868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80762AC-F9D1-4258-ADD7-647A76D5D626}" type="slidenum">
              <a:rPr lang="fa-IR" smtClean="0"/>
            </a:fld>
            <a:endParaRPr lang="fa-I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5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64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AB92536-397E-45E1-85E6-67DA7F4BA279}" type="datetimeFigureOut">
              <a:rPr lang="fa-IR" smtClean="0"/>
            </a:fld>
            <a:endParaRPr lang="fa-IR"/>
          </a:p>
        </p:txBody>
      </p:sp>
      <p:sp>
        <p:nvSpPr>
          <p:cNvPr id="104864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fa-IR"/>
          </a:p>
        </p:txBody>
      </p:sp>
      <p:sp>
        <p:nvSpPr>
          <p:cNvPr id="104864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80762AC-F9D1-4258-ADD7-647A76D5D626}" type="slidenum">
              <a:rPr lang="fa-IR" smtClean="0"/>
            </a:fld>
            <a:endParaRPr lang="fa-I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blank">
  <p:cSld name="Blank">
    <p:spTree>
      <p:nvGrpSpPr>
        <p:cNvPr id="5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7" name="Rectangle 4"/>
          <p:cNvSpPr/>
          <p:nvPr/>
        </p:nvSpPr>
        <p:spPr>
          <a:xfrm>
            <a:off x="1014984" y="0"/>
            <a:ext cx="8129016" cy="6858000"/>
          </a:xfrm>
          <a:prstGeom prst="rect"/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kumimoji="0" lang="en-US"/>
          </a:p>
        </p:txBody>
      </p:sp>
      <p:sp>
        <p:nvSpPr>
          <p:cNvPr id="104868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AB92536-397E-45E1-85E6-67DA7F4BA279}" type="datetimeFigureOut">
              <a:rPr lang="fa-IR" smtClean="0"/>
            </a:fld>
            <a:endParaRPr lang="fa-IR"/>
          </a:p>
        </p:txBody>
      </p:sp>
      <p:sp>
        <p:nvSpPr>
          <p:cNvPr id="104868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fa-IR"/>
          </a:p>
        </p:txBody>
      </p:sp>
      <p:sp>
        <p:nvSpPr>
          <p:cNvPr id="104869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80762AC-F9D1-4258-ADD7-647A76D5D626}" type="slidenum">
              <a:rPr lang="fa-IR" smtClean="0"/>
            </a:fld>
            <a:endParaRPr lang="fa-IR"/>
          </a:p>
        </p:txBody>
      </p:sp>
      <p:sp>
        <p:nvSpPr>
          <p:cNvPr id="1048691" name="Rectangle 5"/>
          <p:cNvSpPr/>
          <p:nvPr/>
        </p:nvSpPr>
        <p:spPr bwMode="invGray">
          <a:xfrm>
            <a:off x="1014984" y="-54"/>
            <a:ext cx="73152" cy="6858054"/>
          </a:xfrm>
          <a:prstGeom prst="rect"/>
          <a:solidFill>
            <a:schemeClr val="bg1"/>
          </a:solidFill>
          <a:ln w="25400" cap="rnd" cmpd="sng" algn="ctr">
            <a:noFill/>
            <a:prstDash val="solid"/>
          </a:ln>
          <a:effectLst>
            <a:outerShdw algn="tl" blurRad="38550" dir="10800000" dist="38000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objTx">
  <p:cSld name="Content with Caption">
    <p:spTree>
      <p:nvGrpSpPr>
        <p:cNvPr id="5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baseline="0" b="1" cap="all" sz="22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69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indent="0" marL="4572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eaLnBrk="1" hangingPunct="1" latinLnBrk="0" lvl="0"/>
            <a:r>
              <a:rPr kumimoji="0" lang="en-US" smtClean="0"/>
              <a:t>Click to edit Master text styles</a:t>
            </a:r>
          </a:p>
        </p:txBody>
      </p:sp>
      <p:sp>
        <p:nvSpPr>
          <p:cNvPr id="104869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eaLnBrk="1" hangingPunct="1" latinLnBrk="0" lvl="0"/>
            <a:r>
              <a:rPr lang="en-US" smtClean="0"/>
              <a:t>Click to edit Master text styles</a:t>
            </a:r>
          </a:p>
          <a:p>
            <a:pPr eaLnBrk="1" hangingPunct="1" latinLnBrk="0" lvl="1"/>
            <a:r>
              <a:rPr lang="en-US" smtClean="0"/>
              <a:t>Second level</a:t>
            </a:r>
          </a:p>
          <a:p>
            <a:pPr eaLnBrk="1" hangingPunct="1" latinLnBrk="0" lvl="2"/>
            <a:r>
              <a:rPr lang="en-US" smtClean="0"/>
              <a:t>Third level</a:t>
            </a:r>
          </a:p>
          <a:p>
            <a:pPr eaLnBrk="1" hangingPunct="1" latinLnBrk="0" lvl="3"/>
            <a:r>
              <a:rPr lang="en-US" smtClean="0"/>
              <a:t>Fourth level</a:t>
            </a:r>
          </a:p>
          <a:p>
            <a:pPr eaLnBrk="1" hangingPunct="1" latinLnBrk="0" lvl="4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4869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AB92536-397E-45E1-85E6-67DA7F4BA279}" type="datetimeFigureOut">
              <a:rPr lang="fa-IR" smtClean="0"/>
            </a:fld>
            <a:endParaRPr lang="fa-IR"/>
          </a:p>
        </p:txBody>
      </p:sp>
      <p:sp>
        <p:nvSpPr>
          <p:cNvPr id="104869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fa-IR"/>
          </a:p>
        </p:txBody>
      </p:sp>
      <p:sp>
        <p:nvSpPr>
          <p:cNvPr id="104869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80762AC-F9D1-4258-ADD7-647A76D5D626}" type="slidenum">
              <a:rPr lang="fa-IR" smtClean="0"/>
            </a:fld>
            <a:endParaRPr lang="fa-I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picTx">
  <p:cSld name="Picture with Caption">
    <p:spTree>
      <p:nvGrpSpPr>
        <p:cNvPr id="5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0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b="1" sz="2100">
                <a:effectLst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65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AB92536-397E-45E1-85E6-67DA7F4BA279}" type="datetimeFigureOut">
              <a:rPr lang="fa-IR" smtClean="0"/>
            </a:fld>
            <a:endParaRPr lang="fa-IR"/>
          </a:p>
        </p:txBody>
      </p:sp>
      <p:sp>
        <p:nvSpPr>
          <p:cNvPr id="104865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fa-IR"/>
          </a:p>
        </p:txBody>
      </p:sp>
      <p:sp>
        <p:nvSpPr>
          <p:cNvPr id="104865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80762AC-F9D1-4258-ADD7-647A76D5D626}" type="slidenum">
              <a:rPr lang="fa-IR" smtClean="0"/>
            </a:fld>
            <a:endParaRPr lang="fa-IR"/>
          </a:p>
        </p:txBody>
      </p:sp>
      <p:sp>
        <p:nvSpPr>
          <p:cNvPr id="1048654" name="Rectangle 7"/>
          <p:cNvSpPr/>
          <p:nvPr/>
        </p:nvSpPr>
        <p:spPr>
          <a:xfrm>
            <a:off x="762000" y="1066800"/>
            <a:ext cx="4572000" cy="4572000"/>
          </a:xfrm>
          <a:prstGeom prst="rect"/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algn="tl" blurRad="55500" dir="5400000" dist="18500" rotWithShape="0">
              <a:srgbClr val="000000">
                <a:alpha val="35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anchor="t" lIns="91440" rtlCol="0" tIns="274320">
            <a:normAutofit/>
          </a:bodyPr>
          <a:p>
            <a:pPr algn="l" eaLnBrk="1" hangingPunct="1" indent="-283464" latinLnBrk="0" marL="0" rtl="0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sz="3200" kern="1200"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48655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anchor="t" lIns="91440" tIns="274320"/>
          <a:lstStyle>
            <a:lvl1pPr indent="0">
              <a:buNone/>
              <a:defRPr sz="3200"/>
            </a:lvl1pPr>
          </a:lstStyle>
          <a:p>
            <a:pPr algn="l" eaLnBrk="1" hangingPunct="1" latinLnBrk="0" marL="0"/>
            <a:r>
              <a:rPr kumimoji="0" lang="en-US" smtClean="0"/>
              <a:t>Click icon to add picture</a:t>
            </a:r>
            <a:endParaRPr dirty="0" kumimoji="0" lang="en-US"/>
          </a:p>
        </p:txBody>
      </p:sp>
      <p:sp>
        <p:nvSpPr>
          <p:cNvPr id="1048656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/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algn="tl" blurRad="25400" dir="3300000" dist="25400" rotWithShape="0" sx="96000" sy="9600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kumimoji="0" lang="en-US"/>
          </a:p>
        </p:txBody>
      </p:sp>
      <p:sp>
        <p:nvSpPr>
          <p:cNvPr id="1048657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/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algn="tl" blurRad="25400" dir="3300000" dist="25400" rotWithShape="0" sx="96000" sy="9600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dirty="0" kumimoji="0" lang="en-US"/>
          </a:p>
        </p:txBody>
      </p:sp>
      <p:sp>
        <p:nvSpPr>
          <p:cNvPr id="1048658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algn="l" indent="0" marL="0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eaLnBrk="1" hangingPunct="1" latinLnBrk="0" lvl="0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kumimoji="0" lang="en-US"/>
          </a:p>
        </p:txBody>
      </p:sp>
      <p:sp>
        <p:nvSpPr>
          <p:cNvPr id="1048577" name="Oval 7"/>
          <p:cNvSpPr/>
          <p:nvPr/>
        </p:nvSpPr>
        <p:spPr>
          <a:xfrm>
            <a:off x="168816" y="21102"/>
            <a:ext cx="1702191" cy="1702191"/>
          </a:xfrm>
          <a:prstGeom prst="ellipse"/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algn="tl" blurRad="25400" dir="5400000" dist="25400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kumimoji="0" lang="en-US"/>
          </a:p>
        </p:txBody>
      </p:sp>
      <p:sp>
        <p:nvSpPr>
          <p:cNvPr id="1048578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algn="tl" blurRad="12700" dir="4500000" dist="15000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kumimoji="0" lang="en-US"/>
          </a:p>
        </p:txBody>
      </p:sp>
      <p:sp>
        <p:nvSpPr>
          <p:cNvPr id="1048579" name="Rectangle 11"/>
          <p:cNvSpPr/>
          <p:nvPr/>
        </p:nvSpPr>
        <p:spPr>
          <a:xfrm>
            <a:off x="1012873" y="-54"/>
            <a:ext cx="8131127" cy="6858054"/>
          </a:xfrm>
          <a:prstGeom prst="rect"/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kumimoji="0" lang="en-US"/>
          </a:p>
        </p:txBody>
      </p:sp>
      <p:sp>
        <p:nvSpPr>
          <p:cNvPr id="1048580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/>
        </p:spPr>
        <p:txBody>
          <a:bodyPr anchor="ctr">
            <a:normAutofit/>
          </a:bodyPr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581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/>
        </p:spPr>
        <p:txBody>
          <a:bodyPr>
            <a:normAutofit/>
          </a:bodyPr>
          <a:p>
            <a:pPr eaLnBrk="1" hangingPunct="1" latinLnBrk="0" lvl="0"/>
            <a:r>
              <a:rPr kumimoji="0" lang="en-US" smtClean="0"/>
              <a:t>Click to edit Master text styles</a:t>
            </a:r>
          </a:p>
          <a:p>
            <a:pPr eaLnBrk="1" hangingPunct="1" latinLnBrk="0" lvl="1"/>
            <a:r>
              <a:rPr kumimoji="0" lang="en-US" smtClean="0"/>
              <a:t>Second level</a:t>
            </a:r>
          </a:p>
          <a:p>
            <a:pPr eaLnBrk="1" hangingPunct="1" latinLnBrk="0" lvl="2"/>
            <a:r>
              <a:rPr kumimoji="0" lang="en-US" smtClean="0"/>
              <a:t>Third level</a:t>
            </a:r>
          </a:p>
          <a:p>
            <a:pPr eaLnBrk="1" hangingPunct="1" latinLnBrk="0" lvl="3"/>
            <a:r>
              <a:rPr kumimoji="0" lang="en-US" smtClean="0"/>
              <a:t>Fourth level</a:t>
            </a:r>
          </a:p>
          <a:p>
            <a:pPr eaLnBrk="1" hangingPunct="1" latinLnBrk="0" lvl="4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48582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/>
        </p:spPr>
        <p:txBody>
          <a:bodyPr anchor="b"/>
          <a:lstStyle>
            <a:lvl1pPr algn="r" eaLnBrk="1" hangingPunct="1" latinLnBrk="0">
              <a:defRPr sz="1200" kumimoji="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</a:lstStyle>
          <a:p>
            <a:fld id="{BAB92536-397E-45E1-85E6-67DA7F4BA279}" type="datetimeFigureOut">
              <a:rPr lang="fa-IR" smtClean="0"/>
            </a:fld>
            <a:endParaRPr lang="fa-IR"/>
          </a:p>
        </p:txBody>
      </p:sp>
      <p:sp>
        <p:nvSpPr>
          <p:cNvPr id="1048583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/>
        </p:spPr>
        <p:txBody>
          <a:bodyPr anchor="b"/>
          <a:lstStyle>
            <a:lvl1pPr eaLnBrk="1" hangingPunct="1" latinLnBrk="0">
              <a:defRPr sz="1200" kumimoji="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</a:lstStyle>
          <a:p>
            <a:endParaRPr lang="fa-IR"/>
          </a:p>
        </p:txBody>
      </p:sp>
      <p:sp>
        <p:nvSpPr>
          <p:cNvPr id="1048584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/>
        </p:spPr>
        <p:txBody>
          <a:bodyPr anchor="b"/>
          <a:lstStyle>
            <a:lvl1pPr algn="ctr" eaLnBrk="1" hangingPunct="1" latinLnBrk="0">
              <a:defRPr sz="1200" kumimoji="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</a:lstStyle>
          <a:p>
            <a:fld id="{380762AC-F9D1-4258-ADD7-647A76D5D626}" type="slidenum">
              <a:rPr lang="fa-IR" smtClean="0"/>
            </a:fld>
            <a:endParaRPr lang="fa-IR"/>
          </a:p>
        </p:txBody>
      </p:sp>
      <p:sp>
        <p:nvSpPr>
          <p:cNvPr id="104858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/>
          <a:solidFill>
            <a:schemeClr val="bg1"/>
          </a:solidFill>
          <a:ln w="25400" cap="rnd" cmpd="sng" algn="ctr">
            <a:noFill/>
            <a:prstDash val="solid"/>
          </a:ln>
          <a:effectLst>
            <a:outerShdw algn="tl" blurRad="38550" dir="10800000" dist="38000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kumimoji="0"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eaLnBrk="1" hangingPunct="1" latinLnBrk="0" rtl="1">
        <a:spcBef>
          <a:spcPct val="0"/>
        </a:spcBef>
        <a:buNone/>
        <a:defRPr sz="4300" kern="1200" kumimoji="0">
          <a:solidFill>
            <a:schemeClr val="tx2">
              <a:satMod val="130000"/>
            </a:schemeClr>
          </a:solidFill>
          <a:effectLst>
            <a:outerShdw algn="tl" blurRad="50000" dir="5400000" dist="30000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algn="r" eaLnBrk="1" hangingPunct="1" indent="-283464" latinLnBrk="0" marL="365760" rtl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sz="3200" kern="1200" kumimoji="0">
          <a:solidFill>
            <a:schemeClr val="tx1"/>
          </a:solidFill>
          <a:latin typeface="+mn-lt"/>
          <a:ea typeface="+mn-ea"/>
          <a:cs typeface="+mn-cs"/>
        </a:defRPr>
      </a:lvl1pPr>
      <a:lvl2pPr algn="r" eaLnBrk="1" hangingPunct="1" indent="-237744" latinLnBrk="0" marL="640080" rtl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sz="2800" kern="1200" kumimoji="0">
          <a:solidFill>
            <a:schemeClr val="tx1"/>
          </a:solidFill>
          <a:latin typeface="+mn-lt"/>
          <a:ea typeface="+mn-ea"/>
          <a:cs typeface="+mn-cs"/>
        </a:defRPr>
      </a:lvl2pPr>
      <a:lvl3pPr algn="r" eaLnBrk="1" hangingPunct="1" indent="-228600" latinLnBrk="0" marL="886968" rtl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sz="2400" kern="1200" kumimoji="0">
          <a:solidFill>
            <a:schemeClr val="tx1"/>
          </a:solidFill>
          <a:latin typeface="+mn-lt"/>
          <a:ea typeface="+mn-ea"/>
          <a:cs typeface="+mn-cs"/>
        </a:defRPr>
      </a:lvl3pPr>
      <a:lvl4pPr algn="r" eaLnBrk="1" hangingPunct="1" indent="-173736" latinLnBrk="0" marL="1097280" rtl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sz="2000" kern="1200" kumimoji="0">
          <a:solidFill>
            <a:schemeClr val="tx1"/>
          </a:solidFill>
          <a:latin typeface="+mn-lt"/>
          <a:ea typeface="+mn-ea"/>
          <a:cs typeface="+mn-cs"/>
        </a:defRPr>
      </a:lvl4pPr>
      <a:lvl5pPr algn="r" eaLnBrk="1" hangingPunct="1" indent="-182880" latinLnBrk="0" marL="1298448" rtl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sz="2000" kern="1200" kumimoji="0">
          <a:solidFill>
            <a:schemeClr val="tx1"/>
          </a:solidFill>
          <a:latin typeface="+mn-lt"/>
          <a:ea typeface="+mn-ea"/>
          <a:cs typeface="+mn-cs"/>
        </a:defRPr>
      </a:lvl5pPr>
      <a:lvl6pPr algn="r" eaLnBrk="1" hangingPunct="1" indent="-182880" latinLnBrk="0" marL="1508760" rtl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sz="2000" kern="1200" kumimoji="0">
          <a:solidFill>
            <a:schemeClr val="tx1"/>
          </a:solidFill>
          <a:latin typeface="+mn-lt"/>
          <a:ea typeface="+mn-ea"/>
          <a:cs typeface="+mn-cs"/>
        </a:defRPr>
      </a:lvl6pPr>
      <a:lvl7pPr algn="r" eaLnBrk="1" hangingPunct="1" indent="-182880" latinLnBrk="0" marL="1719072" rtl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sz="2000" kern="1200" kumimoji="0">
          <a:solidFill>
            <a:schemeClr val="tx1"/>
          </a:solidFill>
          <a:latin typeface="+mn-lt"/>
          <a:ea typeface="+mn-ea"/>
          <a:cs typeface="+mn-cs"/>
        </a:defRPr>
      </a:lvl7pPr>
      <a:lvl8pPr algn="r" eaLnBrk="1" hangingPunct="1" indent="-182880" latinLnBrk="0" marL="1920240" rtl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sz="2000" kern="1200" kumimoji="0">
          <a:solidFill>
            <a:schemeClr val="tx1"/>
          </a:solidFill>
          <a:latin typeface="+mn-lt"/>
          <a:ea typeface="+mn-ea"/>
          <a:cs typeface="+mn-cs"/>
        </a:defRPr>
      </a:lvl8pPr>
      <a:lvl9pPr algn="r" eaLnBrk="1" hangingPunct="1" indent="-182880" latinLnBrk="0" marL="2130552" rtl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sz="2000" kern="1200" kumimoji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algn="r" eaLnBrk="1" hangingPunct="1" latinLnBrk="0" marL="0" rtl="1">
        <a:defRPr kern="1200" kumimoji="0">
          <a:solidFill>
            <a:schemeClr val="tx1"/>
          </a:solidFill>
          <a:latin typeface="+mn-lt"/>
          <a:ea typeface="+mn-ea"/>
          <a:cs typeface="+mn-cs"/>
        </a:defRPr>
      </a:lvl1pPr>
      <a:lvl2pPr algn="r" eaLnBrk="1" hangingPunct="1" latinLnBrk="0" marL="457200" rtl="1">
        <a:defRPr kern="1200" kumimoji="0">
          <a:solidFill>
            <a:schemeClr val="tx1"/>
          </a:solidFill>
          <a:latin typeface="+mn-lt"/>
          <a:ea typeface="+mn-ea"/>
          <a:cs typeface="+mn-cs"/>
        </a:defRPr>
      </a:lvl2pPr>
      <a:lvl3pPr algn="r" eaLnBrk="1" hangingPunct="1" latinLnBrk="0" marL="914400" rtl="1">
        <a:defRPr kern="1200" kumimoji="0">
          <a:solidFill>
            <a:schemeClr val="tx1"/>
          </a:solidFill>
          <a:latin typeface="+mn-lt"/>
          <a:ea typeface="+mn-ea"/>
          <a:cs typeface="+mn-cs"/>
        </a:defRPr>
      </a:lvl3pPr>
      <a:lvl4pPr algn="r" eaLnBrk="1" hangingPunct="1" latinLnBrk="0" marL="1371600" rtl="1">
        <a:defRPr kern="1200" kumimoji="0">
          <a:solidFill>
            <a:schemeClr val="tx1"/>
          </a:solidFill>
          <a:latin typeface="+mn-lt"/>
          <a:ea typeface="+mn-ea"/>
          <a:cs typeface="+mn-cs"/>
        </a:defRPr>
      </a:lvl4pPr>
      <a:lvl5pPr algn="r" eaLnBrk="1" hangingPunct="1" latinLnBrk="0" marL="1828800" rtl="1">
        <a:defRPr kern="1200" kumimoji="0">
          <a:solidFill>
            <a:schemeClr val="tx1"/>
          </a:solidFill>
          <a:latin typeface="+mn-lt"/>
          <a:ea typeface="+mn-ea"/>
          <a:cs typeface="+mn-cs"/>
        </a:defRPr>
      </a:lvl5pPr>
      <a:lvl6pPr algn="r" eaLnBrk="1" hangingPunct="1" latinLnBrk="0" marL="2286000" rtl="1">
        <a:defRPr kern="1200" kumimoji="0">
          <a:solidFill>
            <a:schemeClr val="tx1"/>
          </a:solidFill>
          <a:latin typeface="+mn-lt"/>
          <a:ea typeface="+mn-ea"/>
          <a:cs typeface="+mn-cs"/>
        </a:defRPr>
      </a:lvl6pPr>
      <a:lvl7pPr algn="r" eaLnBrk="1" hangingPunct="1" latinLnBrk="0" marL="2743200" rtl="1">
        <a:defRPr kern="1200" kumimoji="0">
          <a:solidFill>
            <a:schemeClr val="tx1"/>
          </a:solidFill>
          <a:latin typeface="+mn-lt"/>
          <a:ea typeface="+mn-ea"/>
          <a:cs typeface="+mn-cs"/>
        </a:defRPr>
      </a:lvl7pPr>
      <a:lvl8pPr algn="r" eaLnBrk="1" hangingPunct="1" latinLnBrk="0" marL="3200400" rtl="1">
        <a:defRPr kern="1200" kumimoji="0">
          <a:solidFill>
            <a:schemeClr val="tx1"/>
          </a:solidFill>
          <a:latin typeface="+mn-lt"/>
          <a:ea typeface="+mn-ea"/>
          <a:cs typeface="+mn-cs"/>
        </a:defRPr>
      </a:lvl8pPr>
      <a:lvl9pPr algn="r" eaLnBrk="1" hangingPunct="1" latinLnBrk="0" marL="3657600" rtl="1">
        <a:defRPr kern="1200" kumimoji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2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3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6" Type="http://schemas.openxmlformats.org/officeDocument/2006/relationships/slideLayout" Target="../slideLayouts/slideLayout2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 b="6250"/>
          <a:stretch>
            <a:fillRect/>
          </a:stretch>
        </p:blipFill>
        <p:spPr bwMode="auto">
          <a:xfrm>
            <a:off x="167611" y="-342922"/>
            <a:ext cx="9753600" cy="6858000"/>
          </a:xfrm>
          <a:prstGeom prst="rect"/>
          <a:noFill/>
          <a:ln w="9525">
            <a:noFill/>
            <a:miter lim="800000"/>
            <a:headEnd/>
            <a:tailEnd/>
          </a:ln>
        </p:spPr>
      </p:pic>
      <p:sp>
        <p:nvSpPr>
          <p:cNvPr id="1048704" name=""/>
          <p:cNvSpPr txBox="1"/>
          <p:nvPr/>
        </p:nvSpPr>
        <p:spPr>
          <a:xfrm>
            <a:off x="2253117" y="7557255"/>
            <a:ext cx="4000000" cy="510540"/>
          </a:xfrm>
          <a:prstGeom prst="rect"/>
        </p:spPr>
        <p:txBody>
          <a:bodyPr rtlCol="0" wrap="square">
            <a:spAutoFit/>
          </a:bodyPr>
          <a:p>
            <a:r>
              <a:rPr sz="2800" lang="fa">
                <a:solidFill>
                  <a:srgbClr val="000000"/>
                </a:solidFill>
              </a:rPr>
              <a:t>ک</a:t>
            </a:r>
            <a:r>
              <a:rPr sz="2800" lang="fa">
                <a:solidFill>
                  <a:srgbClr val="000000"/>
                </a:solidFill>
              </a:rPr>
              <a:t>ا</a:t>
            </a:r>
            <a:r>
              <a:rPr sz="2800" lang="fa">
                <a:solidFill>
                  <a:srgbClr val="000000"/>
                </a:solidFill>
              </a:rPr>
              <a:t>ر</a:t>
            </a:r>
            <a:r>
              <a:rPr sz="2800" lang="fa">
                <a:solidFill>
                  <a:srgbClr val="000000"/>
                </a:solidFill>
              </a:rPr>
              <a:t>ی</a:t>
            </a:r>
            <a:r>
              <a:rPr altLang="fa" sz="2800" lang="en-US">
                <a:solidFill>
                  <a:srgbClr val="000000"/>
                </a:solidFill>
              </a:rPr>
              <a:t> </a:t>
            </a:r>
            <a:r>
              <a:rPr altLang="fa" sz="2800" lang="fa">
                <a:solidFill>
                  <a:srgbClr val="000000"/>
                </a:solidFill>
              </a:rPr>
              <a:t>ک</a:t>
            </a:r>
            <a:r>
              <a:rPr altLang="fa" sz="2800" lang="fa">
                <a:solidFill>
                  <a:srgbClr val="000000"/>
                </a:solidFill>
              </a:rPr>
              <a:t>ک</a:t>
            </a:r>
            <a:r>
              <a:rPr altLang="fa" sz="2800" lang="fa">
                <a:solidFill>
                  <a:srgbClr val="000000"/>
                </a:solidFill>
              </a:rPr>
              <a:t>ا</a:t>
            </a:r>
            <a:r>
              <a:rPr altLang="fa" sz="2800" lang="fa">
                <a:solidFill>
                  <a:srgbClr val="000000"/>
                </a:solidFill>
              </a:rPr>
              <a:t>ک</a:t>
            </a:r>
            <a:endParaRPr sz="2800" lang="fa-IR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9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dirty="0" sz="4000" lang="fa-IR" smtClean="0">
                <a:cs typeface="B Zar" pitchFamily="2" charset="-78"/>
              </a:rPr>
              <a:t>7- آیا لازم است روی تعمیم یافته ها متمرکز شویم؟</a:t>
            </a:r>
            <a:endParaRPr dirty="0" lang="fa-IR"/>
          </a:p>
        </p:txBody>
      </p:sp>
      <p:sp>
        <p:nvSpPr>
          <p:cNvPr id="1048620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p>
            <a:r>
              <a:rPr dirty="0" lang="fa-IR" smtClean="0">
                <a:cs typeface="B Zar" pitchFamily="2" charset="-78"/>
              </a:rPr>
              <a:t>پژوهش کیفی به دلیل ماهیتش ویژه گرا ست</a:t>
            </a:r>
          </a:p>
          <a:p>
            <a:r>
              <a:rPr dirty="0" lang="fa-IR" smtClean="0">
                <a:cs typeface="B Zar" pitchFamily="2" charset="-78"/>
              </a:rPr>
              <a:t>تعمیم در پژوهش کیفی ، تعمیم یافته ها از نمونه به جامعه نیست بلکه تعمیم تحلیلی (تعمیم مفاهیم وسازه ها) است</a:t>
            </a:r>
          </a:p>
          <a:p>
            <a:r>
              <a:rPr dirty="0" lang="fa-IR" smtClean="0">
                <a:cs typeface="B Zar" pitchFamily="2" charset="-78"/>
              </a:rPr>
              <a:t>هدف از تعمیم تحلیلی ، ارائه گزاره ها و فرضیات در یک سطح مفهومی بالاتر است</a:t>
            </a:r>
            <a:endParaRPr dirty="0" lang="fa-IR">
              <a:cs typeface="B Zar" pitchFamily="2" charset="-78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1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algn="ctr"/>
            <a:r>
              <a:rPr dirty="0" sz="4000" lang="fa-IR" smtClean="0">
                <a:cs typeface="B Zar" pitchFamily="2" charset="-78"/>
              </a:rPr>
              <a:t>8- آیا لازم است یک منشور انتخاب کنیم؟</a:t>
            </a:r>
            <a:endParaRPr dirty="0" lang="fa-IR"/>
          </a:p>
        </p:txBody>
      </p:sp>
      <p:sp>
        <p:nvSpPr>
          <p:cNvPr id="1048622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p>
            <a:r>
              <a:rPr dirty="0" lang="fa-IR" smtClean="0">
                <a:cs typeface="B Zar" pitchFamily="2" charset="-78"/>
              </a:rPr>
              <a:t>منشور مجموعه وسیعی از روش ها و جستجوها ست نه ابزار</a:t>
            </a:r>
          </a:p>
          <a:p>
            <a:r>
              <a:rPr dirty="0" lang="fa-IR" smtClean="0">
                <a:cs typeface="B Zar" pitchFamily="2" charset="-78"/>
              </a:rPr>
              <a:t>منشور به عنوان یک چاچوب ذهنی به ما خدمت می کند</a:t>
            </a:r>
          </a:p>
          <a:p>
            <a:r>
              <a:rPr dirty="0" lang="fa-IR" smtClean="0">
                <a:cs typeface="B Zar" pitchFamily="2" charset="-78"/>
              </a:rPr>
              <a:t>منشور به ما کمک می کند تا عنوان و سوال های اصلی مطالعه را به یاد داشته باشیم</a:t>
            </a:r>
          </a:p>
          <a:p>
            <a:r>
              <a:rPr dirty="0" lang="fa-IR" smtClean="0">
                <a:cs typeface="B Zar" pitchFamily="2" charset="-78"/>
              </a:rPr>
              <a:t>پژوهش کیفی زندگی واقعی شرکت کنندگان را از دیدگاه و چشم خودشان بررسی می کند نه آنگونه که پژوهشگر انتظار دارد</a:t>
            </a:r>
            <a:endParaRPr dirty="0" lang="fa-IR">
              <a:cs typeface="B Zar" pitchFamily="2" charset="-78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0" name="Title 1"/>
          <p:cNvSpPr>
            <a:spLocks noGrp="1"/>
          </p:cNvSpPr>
          <p:nvPr>
            <p:ph type="ctrTitle"/>
          </p:nvPr>
        </p:nvSpPr>
        <p:spPr/>
        <p:txBody>
          <a:bodyPr/>
          <a:p>
            <a:pPr algn="ctr"/>
            <a:r>
              <a:rPr dirty="0" lang="fa-IR" smtClean="0">
                <a:cs typeface="B Zar" pitchFamily="2" charset="-78"/>
              </a:rPr>
              <a:t>چرخه طرح پژوهش کیفی                 </a:t>
            </a:r>
            <a:endParaRPr dirty="0" lang="fa-IR">
              <a:cs typeface="B Zar" pitchFamily="2" charset="-78"/>
            </a:endParaRPr>
          </a:p>
        </p:txBody>
      </p:sp>
      <p:sp>
        <p:nvSpPr>
          <p:cNvPr id="1048631" name="Subtitle 2"/>
          <p:cNvSpPr>
            <a:spLocks noGrp="1"/>
          </p:cNvSpPr>
          <p:nvPr>
            <p:ph type="subTitle" idx="1"/>
          </p:nvPr>
        </p:nvSpPr>
        <p:spPr>
          <a:xfrm>
            <a:off x="1432560" y="2571744"/>
            <a:ext cx="7406640" cy="3929090"/>
          </a:xfrm>
        </p:spPr>
        <p:txBody>
          <a:bodyPr/>
          <a:p>
            <a:pPr algn="r"/>
            <a:r>
              <a:rPr dirty="0" lang="fa-IR" smtClean="0">
                <a:cs typeface="B Zar" pitchFamily="2" charset="-78"/>
              </a:rPr>
              <a:t>اولین مرحله در پژوهش کیفی تدوین طرح پژوهش است که بصورت چرخه ای می باشد.</a:t>
            </a:r>
          </a:p>
          <a:p>
            <a:pPr algn="r"/>
            <a:r>
              <a:rPr dirty="0" lang="fa-IR" smtClean="0">
                <a:cs typeface="B Zar" pitchFamily="2" charset="-78"/>
              </a:rPr>
              <a:t>طرح پژوهش کیفی : نقشه راهنما برای هدایت مطالعه</a:t>
            </a:r>
          </a:p>
          <a:p>
            <a:pPr algn="r"/>
            <a:r>
              <a:rPr dirty="0" lang="fa-IR" smtClean="0">
                <a:cs typeface="B Zar" pitchFamily="2" charset="-78"/>
              </a:rPr>
              <a:t>چرخه :ممکن است برای تناسب و انسجام به تکالیف قبلی برگردیم ، برگشت به پالایش سوال های پژوهش و انسجام به هدایت جمع آوری داده ها منجر می شود.</a:t>
            </a:r>
          </a:p>
          <a:p>
            <a:pPr algn="r"/>
            <a:r>
              <a:rPr dirty="0" lang="fa-IR" smtClean="0">
                <a:cs typeface="B Zar" pitchFamily="2" charset="-78"/>
              </a:rPr>
              <a:t>ماکسول(2005): یک طرح پژوهشی خوب مشخص می کند </a:t>
            </a:r>
            <a:r>
              <a:rPr lang="fa-IR" smtClean="0">
                <a:cs typeface="B Zar" pitchFamily="2" charset="-78"/>
              </a:rPr>
              <a:t>که چگونه سوال ها و نظریه ها، جمع آوری داده ها را هدایت می کند.</a:t>
            </a:r>
            <a:endParaRPr dirty="0" lang="fa-IR" smtClean="0">
              <a:cs typeface="B Zar" pitchFamily="2" charset="-78"/>
            </a:endParaRPr>
          </a:p>
          <a:p>
            <a:pPr algn="r"/>
            <a:endParaRPr dirty="0" lang="fa-IR" smtClean="0">
              <a:cs typeface="B Zar" pitchFamily="2" charset="-78"/>
            </a:endParaRPr>
          </a:p>
          <a:p>
            <a:pPr algn="r"/>
            <a:endParaRPr dirty="0" lang="fa-IR" smtClean="0">
              <a:cs typeface="B Zar" pitchFamily="2" charset="-78"/>
            </a:endParaRPr>
          </a:p>
          <a:p>
            <a:pPr algn="r"/>
            <a:endParaRPr dirty="0" lang="fa-IR" smtClean="0">
              <a:cs typeface="B Zar" pitchFamily="2" charset="-78"/>
            </a:endParaRPr>
          </a:p>
          <a:p>
            <a:pPr algn="r"/>
            <a:endParaRPr dirty="0" lang="fa-IR" smtClean="0">
              <a:cs typeface="B Zar" pitchFamily="2" charset="-78"/>
            </a:endParaRPr>
          </a:p>
          <a:p>
            <a:endParaRPr dirty="0" lang="fa-IR">
              <a:cs typeface="B Zar" pitchFamily="2" charset="-78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dirty="0" lang="fa-IR" smtClean="0"/>
              <a:t>چرخه طرح پژوهش کیفی </a:t>
            </a:r>
            <a:endParaRPr dirty="0" lang="fa-IR"/>
          </a:p>
        </p:txBody>
      </p:sp>
      <p:graphicFrame>
        <p:nvGraphicFramePr>
          <p:cNvPr id="4194304" name="Content Placeholder 3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1" r:qs="rId5" r:cs="rId4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3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dirty="0" lang="fa-IR" smtClean="0"/>
              <a:t>تکلیف اول: تدوین سوال ها</a:t>
            </a:r>
            <a:endParaRPr dirty="0" lang="fa-IR"/>
          </a:p>
        </p:txBody>
      </p:sp>
      <p:sp>
        <p:nvSpPr>
          <p:cNvPr id="104863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5000" lnSpcReduction="10000"/>
          </a:bodyPr>
          <a:p>
            <a:r>
              <a:rPr dirty="0" sz="2200" lang="fa-IR" smtClean="0">
                <a:cs typeface="B Zar" pitchFamily="2" charset="-78"/>
              </a:rPr>
              <a:t>ایستا نیستند، در همه مراحل تغییر ، تعدیل و پالایش می شوند.</a:t>
            </a:r>
          </a:p>
          <a:p>
            <a:r>
              <a:rPr dirty="0" sz="2200" lang="fa-IR" smtClean="0">
                <a:cs typeface="B Zar" pitchFamily="2" charset="-78"/>
              </a:rPr>
              <a:t>منابع سوال ها، مرور ادبیات علمی و نظریه های موجود است.</a:t>
            </a:r>
          </a:p>
          <a:p>
            <a:r>
              <a:rPr dirty="0" sz="2200" lang="fa-IR" smtClean="0">
                <a:cs typeface="B Zar" pitchFamily="2" charset="-78"/>
              </a:rPr>
              <a:t>هدف پزوهش را مشخص کرده و نقش محوری در هدایت پژوهش دارند.</a:t>
            </a:r>
          </a:p>
          <a:p>
            <a:r>
              <a:rPr dirty="0" sz="2200" lang="fa-IR" smtClean="0">
                <a:cs typeface="B Zar" pitchFamily="2" charset="-78"/>
              </a:rPr>
              <a:t>مشخص می کنند که چه کسی یا چه چیزی قرار است مطالعه شود.</a:t>
            </a:r>
          </a:p>
          <a:p>
            <a:r>
              <a:rPr dirty="0" sz="2200" lang="fa-IR" smtClean="0">
                <a:cs typeface="B Zar" pitchFamily="2" charset="-78"/>
              </a:rPr>
              <a:t>روی درک عمیق رفتارها متمرکز می شوند و ماهیت تفسیری دارند.</a:t>
            </a:r>
          </a:p>
          <a:p>
            <a:r>
              <a:rPr dirty="0" sz="2200" lang="fa-IR" smtClean="0">
                <a:cs typeface="B Zar" pitchFamily="2" charset="-78"/>
              </a:rPr>
              <a:t>بدنبال دستیابی به یک بینش عمیق در مورد ادراکات،عقاید، باورها و احساسات اند.</a:t>
            </a:r>
          </a:p>
          <a:p>
            <a:r>
              <a:rPr dirty="0" sz="2200" lang="fa-IR" smtClean="0">
                <a:cs typeface="B Zar" pitchFamily="2" charset="-78"/>
              </a:rPr>
              <a:t>از عباراتی مانند متوسط افراد، تعداد افراد و..... نباید استفاده نمود.</a:t>
            </a:r>
          </a:p>
          <a:p>
            <a:r>
              <a:rPr dirty="0" sz="2200" lang="fa-IR" smtClean="0">
                <a:cs typeface="B Zar" pitchFamily="2" charset="-78"/>
              </a:rPr>
              <a:t>با آنها نمی توان اثرات و ارتباطات را مشخص کرد و قصد ندارند مناینده کلی جامعه باشند.</a:t>
            </a:r>
          </a:p>
          <a:p>
            <a:r>
              <a:rPr dirty="0" sz="2200" lang="fa-IR" smtClean="0">
                <a:cs typeface="B Zar" pitchFamily="2" charset="-78"/>
              </a:rPr>
              <a:t>توضیحاتی درباره عنوان پژوهش( مسئله پژوهش) می دهند.</a:t>
            </a:r>
          </a:p>
          <a:p>
            <a:r>
              <a:rPr dirty="0" sz="2200" lang="fa-IR" smtClean="0">
                <a:cs typeface="B Zar" pitchFamily="2" charset="-78"/>
              </a:rPr>
              <a:t>عنوان پژوهش: فرزند آوری در حوزه های روستایی</a:t>
            </a:r>
          </a:p>
          <a:p>
            <a:r>
              <a:rPr dirty="0" sz="2200" lang="fa-IR" smtClean="0">
                <a:cs typeface="B Zar" pitchFamily="2" charset="-78"/>
              </a:rPr>
              <a:t>سوال پژوهش:ادراکات زوجین درباره داشتن فرزند چیست؟</a:t>
            </a:r>
          </a:p>
          <a:p>
            <a:endParaRPr dirty="0" sz="2000" lang="fa-IR" smtClean="0"/>
          </a:p>
          <a:p>
            <a:endParaRPr dirty="0" sz="2000" lang="fa-IR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dirty="0" lang="fa-IR" smtClean="0">
                <a:cs typeface="B Zar" pitchFamily="2" charset="-78"/>
              </a:rPr>
              <a:t>تکلیف دوم: مرور ادبیات و نظریه ها</a:t>
            </a:r>
            <a:endParaRPr dirty="0" lang="fa-IR">
              <a:cs typeface="B Zar" pitchFamily="2" charset="-78"/>
            </a:endParaRPr>
          </a:p>
        </p:txBody>
      </p:sp>
      <p:sp>
        <p:nvSpPr>
          <p:cNvPr id="1048636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dirty="0" sz="2800" lang="fa-IR" u="sng" smtClean="0">
                <a:cs typeface="B Zar" pitchFamily="2" charset="-78"/>
              </a:rPr>
              <a:t>علت استفاده از ادبیات علمی:</a:t>
            </a:r>
          </a:p>
          <a:p>
            <a:r>
              <a:rPr dirty="0" sz="2000" lang="fa-IR" smtClean="0">
                <a:cs typeface="B Zar" pitchFamily="2" charset="-78"/>
              </a:rPr>
              <a:t>توجیه اهمیت پژوهش</a:t>
            </a:r>
          </a:p>
          <a:p>
            <a:r>
              <a:rPr dirty="0" sz="2000" lang="fa-IR" smtClean="0">
                <a:cs typeface="B Zar" pitchFamily="2" charset="-78"/>
              </a:rPr>
              <a:t>کمک به تعریف سوال های پزوهش</a:t>
            </a:r>
          </a:p>
          <a:p>
            <a:r>
              <a:rPr dirty="0" sz="2000" lang="fa-IR" smtClean="0">
                <a:cs typeface="B Zar" pitchFamily="2" charset="-78"/>
              </a:rPr>
              <a:t>استفاده از مفاهیم ویافته های پژوهش های قبلی</a:t>
            </a:r>
          </a:p>
          <a:p>
            <a:r>
              <a:rPr dirty="0" sz="2000" lang="fa-IR" smtClean="0">
                <a:cs typeface="B Zar" pitchFamily="2" charset="-78"/>
              </a:rPr>
              <a:t>طرح پژوهشی چه دانش جدیدی به حوزه مطالعه اضافه می کند</a:t>
            </a:r>
          </a:p>
          <a:p>
            <a:r>
              <a:rPr dirty="0" sz="2000" lang="fa-IR" smtClean="0">
                <a:cs typeface="B Zar" pitchFamily="2" charset="-78"/>
              </a:rPr>
              <a:t>چه داده هایی مناسب هستند وچه رویکردی بهتر است</a:t>
            </a:r>
          </a:p>
          <a:p>
            <a:r>
              <a:rPr dirty="0" sz="2800" lang="fa-IR" u="sng" smtClean="0">
                <a:cs typeface="B Zar" pitchFamily="2" charset="-78"/>
              </a:rPr>
              <a:t>علت استفاده از نظریه ها</a:t>
            </a:r>
            <a:r>
              <a:rPr dirty="0" sz="2000" lang="fa-IR" smtClean="0">
                <a:cs typeface="B Zar" pitchFamily="2" charset="-78"/>
              </a:rPr>
              <a:t>:</a:t>
            </a:r>
          </a:p>
          <a:p>
            <a:r>
              <a:rPr dirty="0" sz="2000" lang="fa-IR" smtClean="0">
                <a:cs typeface="B Zar" pitchFamily="2" charset="-78"/>
              </a:rPr>
              <a:t>سوال های پژوهش کیفی همیشه در نظریه ها درج شده اند(هنینک،هاتر)</a:t>
            </a:r>
          </a:p>
          <a:p>
            <a:r>
              <a:rPr dirty="0" sz="2000" lang="fa-IR" smtClean="0">
                <a:cs typeface="B Zar" pitchFamily="2" charset="-78"/>
              </a:rPr>
              <a:t>کمک به پالیش سوال های پژوهش</a:t>
            </a:r>
          </a:p>
          <a:p>
            <a:r>
              <a:rPr dirty="0" sz="2000" lang="fa-IR" smtClean="0">
                <a:cs typeface="B Zar" pitchFamily="2" charset="-78"/>
              </a:rPr>
              <a:t>هدف نظریه های با دامنه متوسط(مرتون) هماهنگ کردن نظریه ها با بخش های قابل اندازه گیری واقعیت است</a:t>
            </a:r>
            <a:endParaRPr dirty="0" sz="2000" lang="fa-IR">
              <a:cs typeface="B Zar" pitchFamily="2" charset="-78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7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algn="ctr"/>
            <a:r>
              <a:rPr dirty="0" lang="fa-IR" smtClean="0">
                <a:cs typeface="B Zar" pitchFamily="2" charset="-78"/>
              </a:rPr>
              <a:t>تکلیف سوم: گسترش چارچوب مفهومی</a:t>
            </a:r>
            <a:endParaRPr dirty="0" lang="fa-IR">
              <a:cs typeface="B Zar" pitchFamily="2" charset="-78"/>
            </a:endParaRPr>
          </a:p>
        </p:txBody>
      </p:sp>
      <p:sp>
        <p:nvSpPr>
          <p:cNvPr id="1048638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5000" lnSpcReduction="20000"/>
          </a:bodyPr>
          <a:p>
            <a:r>
              <a:rPr dirty="0" sz="2000" lang="fa-IR" smtClean="0">
                <a:cs typeface="B Zar" pitchFamily="2" charset="-78"/>
              </a:rPr>
              <a:t>هدف رسیدن به یک چارچوب مفهومی که مفاهیم ونظریه های زیر بنایی در ارتباط با سوال های پژوهش را خلاصه می کند</a:t>
            </a:r>
          </a:p>
          <a:p>
            <a:r>
              <a:rPr dirty="0" sz="2000" lang="fa-IR" smtClean="0">
                <a:cs typeface="B Zar" pitchFamily="2" charset="-78"/>
              </a:rPr>
              <a:t>نقشه مفهومی (ماکسول2005):مفاهیم موجود در مطالعه و رفتار یا واقعه ای که قصد مطالعه آن را داریم تصویرسازی می شود</a:t>
            </a:r>
          </a:p>
          <a:p>
            <a:r>
              <a:rPr dirty="0" sz="2000" lang="fa-IR" smtClean="0">
                <a:cs typeface="B Zar" pitchFamily="2" charset="-78"/>
              </a:rPr>
              <a:t>مفاهیم وارتباطات بین مفاهیم را مشخص می کند (چارچوبی عملیاتی نیست)</a:t>
            </a:r>
          </a:p>
          <a:p>
            <a:r>
              <a:rPr dirty="0" sz="2000" lang="fa-IR" smtClean="0">
                <a:cs typeface="B Zar" pitchFamily="2" charset="-78"/>
              </a:rPr>
              <a:t>انسجام بین تکالیف متفاوت و هدایت جمع آوری داده های پژوهش را مشخص می کند</a:t>
            </a:r>
          </a:p>
          <a:p>
            <a:r>
              <a:rPr dirty="0" sz="2000" lang="fa-IR" smtClean="0">
                <a:cs typeface="B Zar" pitchFamily="2" charset="-78"/>
              </a:rPr>
              <a:t>فرضیات نظری را مشخص می کند</a:t>
            </a:r>
          </a:p>
          <a:p>
            <a:r>
              <a:rPr dirty="0" sz="2000" lang="fa-IR" smtClean="0">
                <a:cs typeface="B Zar" pitchFamily="2" charset="-78"/>
              </a:rPr>
              <a:t>استفاده از واژه انتظارات به جای فرضیه توسط بخی پژوهشگران</a:t>
            </a:r>
          </a:p>
          <a:p>
            <a:r>
              <a:rPr dirty="0" sz="2000" lang="fa-IR" smtClean="0">
                <a:cs typeface="B Zar" pitchFamily="2" charset="-78"/>
              </a:rPr>
              <a:t>ساختار مطالعه و تمرکزات را مشخص می کند</a:t>
            </a:r>
          </a:p>
          <a:p>
            <a:r>
              <a:rPr dirty="0" sz="2000" lang="fa-IR" smtClean="0">
                <a:cs typeface="B Zar" pitchFamily="2" charset="-78"/>
              </a:rPr>
              <a:t>چارچوب مفهومی:</a:t>
            </a:r>
          </a:p>
          <a:p>
            <a:r>
              <a:rPr dirty="0" sz="2000" lang="fa-IR" smtClean="0">
                <a:cs typeface="B Zar" pitchFamily="2" charset="-78"/>
              </a:rPr>
              <a:t>الف) قیاسی:طراحی در ابتدای مطالعه</a:t>
            </a:r>
          </a:p>
          <a:p>
            <a:r>
              <a:rPr dirty="0" sz="2000" lang="fa-IR" smtClean="0">
                <a:cs typeface="B Zar" pitchFamily="2" charset="-78"/>
              </a:rPr>
              <a:t>ب ) استقرایی: طراحی در طی مطالعه،همزمان با جمع آوری داده ها و تحلیل آنها تکوین می یابد</a:t>
            </a:r>
          </a:p>
          <a:p>
            <a:endParaRPr dirty="0" sz="2000" lang="fa-IR">
              <a:cs typeface="B Zar" pitchFamily="2" charset="-78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9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algn="ctr"/>
            <a:r>
              <a:rPr dirty="0" lang="fa-IR" smtClean="0"/>
              <a:t>تکلیف چهارم: انتخاب یک رویکرد میدانی</a:t>
            </a:r>
            <a:endParaRPr dirty="0" lang="fa-IR"/>
          </a:p>
        </p:txBody>
      </p:sp>
      <p:sp>
        <p:nvSpPr>
          <p:cNvPr id="1048640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5000" lnSpcReduction="20000"/>
          </a:bodyPr>
          <a:p>
            <a:r>
              <a:rPr dirty="0" sz="2000" lang="fa-IR" smtClean="0"/>
              <a:t>رویکرد میدانی شامل چگونگی داده ها و روش پژوهشی این امکان را به ما می دهد تا به سوال های پژوهش پاسخ دهیم</a:t>
            </a:r>
          </a:p>
          <a:p>
            <a:r>
              <a:rPr dirty="0" sz="2000" lang="fa-IR" smtClean="0"/>
              <a:t>راهبرد : استدلال یا مجموعه ای از عقاید که با استفاده از آنها به سوال های پژوهش پاسخ می دهیم</a:t>
            </a:r>
          </a:p>
          <a:p>
            <a:r>
              <a:rPr dirty="0" sz="2000" lang="fa-IR" smtClean="0"/>
              <a:t>راهبرد انتخابی:</a:t>
            </a:r>
          </a:p>
          <a:p>
            <a:r>
              <a:rPr dirty="0" sz="2000" lang="fa-IR" smtClean="0"/>
              <a:t>الف ) کمی : ( آزمایشی ، شبه آزمایشی و غیرآزمایشی)</a:t>
            </a:r>
          </a:p>
          <a:p>
            <a:r>
              <a:rPr dirty="0" sz="2000" lang="fa-IR" smtClean="0"/>
              <a:t>ب ) کیفی : ( مطالعه موردی،قوم شناسی ، نظریه زمینه ای و اقدام پژوهشی ) نی تواند یک مورد یا ترکیبی از اینها باشد</a:t>
            </a:r>
          </a:p>
          <a:p>
            <a:r>
              <a:rPr dirty="0" sz="2000" lang="fa-IR" smtClean="0"/>
              <a:t>اهمیت تعیین راهبرد: منطقی برای پاسخگویی به سوال های پژوهش معرفی می کنیم</a:t>
            </a:r>
          </a:p>
          <a:p>
            <a:r>
              <a:rPr dirty="0" sz="2000" lang="fa-IR" smtClean="0"/>
              <a:t>تعاریف عملیاتی: تعاریف مورد نظرمان که با استفاده از ابزارها و وسایلی که در پژوهش مورد استفاد قرار می گیرند درج می شوند</a:t>
            </a:r>
          </a:p>
          <a:p>
            <a:r>
              <a:rPr dirty="0" sz="2000" lang="fa-IR" smtClean="0"/>
              <a:t>ملاک های ارزیابی کیفیت طرح پژوهش:1-تفسیری 2- تناسب 3- انسجام 4- وضوح 5- روایی 6- انعکاسی</a:t>
            </a:r>
            <a:endParaRPr dirty="0" sz="2000" lang="fa-I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6875" lnSpcReduction="20000"/>
          </a:bodyPr>
          <a:p>
            <a:pPr algn="ctr">
              <a:buNone/>
            </a:pPr>
            <a:r>
              <a:rPr dirty="0" sz="8800" lang="fa-IR" smtClean="0">
                <a:solidFill>
                  <a:schemeClr val="accent2">
                    <a:lumMod val="75000"/>
                  </a:schemeClr>
                </a:solidFill>
                <a:cs typeface="B Zar" pitchFamily="2" charset="-78"/>
              </a:rPr>
              <a:t>چالش های تدوین </a:t>
            </a:r>
          </a:p>
          <a:p>
            <a:pPr algn="ctr">
              <a:buNone/>
            </a:pPr>
            <a:r>
              <a:rPr dirty="0" sz="8800" lang="fa-IR" smtClean="0">
                <a:solidFill>
                  <a:schemeClr val="accent2">
                    <a:lumMod val="75000"/>
                  </a:schemeClr>
                </a:solidFill>
                <a:cs typeface="B Zar" pitchFamily="2" charset="-78"/>
              </a:rPr>
              <a:t>طرح پژوهش کیفی</a:t>
            </a:r>
            <a:endParaRPr dirty="0" sz="8800" lang="fa-IR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dirty="0" lang="fa"/>
              <a:t>ک</a:t>
            </a:r>
            <a:r>
              <a:rPr dirty="0" lang="fa"/>
              <a:t>ا</a:t>
            </a:r>
            <a:r>
              <a:rPr dirty="0" lang="fa"/>
              <a:t>ر</a:t>
            </a:r>
            <a:r>
              <a:rPr dirty="0" lang="fa"/>
              <a:t>ی</a:t>
            </a:r>
            <a:r>
              <a:rPr altLang="fa" dirty="0" lang="en-US"/>
              <a:t> </a:t>
            </a:r>
            <a:r>
              <a:rPr altLang="fa" dirty="0" lang="fa"/>
              <a:t>ا</a:t>
            </a:r>
            <a:r>
              <a:rPr altLang="fa" dirty="0" lang="fa"/>
              <a:t>ز</a:t>
            </a:r>
            <a:r>
              <a:rPr altLang="fa" dirty="0" lang="en-US"/>
              <a:t> </a:t>
            </a:r>
            <a:r>
              <a:rPr altLang="fa" dirty="0" lang="fa"/>
              <a:t>ف</a:t>
            </a:r>
            <a:r>
              <a:rPr altLang="fa" dirty="0" lang="fa"/>
              <a:t>ر</a:t>
            </a:r>
            <a:r>
              <a:rPr altLang="fa" dirty="0" lang="fa"/>
              <a:t>ی</a:t>
            </a:r>
            <a:r>
              <a:rPr altLang="fa" dirty="0" lang="fa"/>
              <a:t>د</a:t>
            </a:r>
            <a:r>
              <a:rPr altLang="fa" dirty="0" lang="fa"/>
              <a:t>ه</a:t>
            </a:r>
            <a:r>
              <a:rPr altLang="fa" dirty="0" lang="en-US"/>
              <a:t> </a:t>
            </a:r>
            <a:r>
              <a:rPr altLang="fa" dirty="0" lang="fa"/>
              <a:t>ب</a:t>
            </a:r>
            <a:r>
              <a:rPr altLang="fa" dirty="0" lang="fa"/>
              <a:t>ا</a:t>
            </a:r>
            <a:r>
              <a:rPr altLang="fa" dirty="0" lang="fa"/>
              <a:t>ب</a:t>
            </a:r>
            <a:r>
              <a:rPr altLang="fa" dirty="0" lang="fa"/>
              <a:t>ا</a:t>
            </a:r>
            <a:r>
              <a:rPr altLang="fa" dirty="0" lang="fa"/>
              <a:t>ی</a:t>
            </a:r>
            <a:r>
              <a:rPr altLang="fa" dirty="0" lang="fa"/>
              <a:t>ی</a:t>
            </a:r>
            <a:r>
              <a:rPr altLang="fa" dirty="0" lang="en-US"/>
              <a:t> </a:t>
            </a:r>
            <a:r>
              <a:rPr altLang="fa" dirty="0" lang="fa"/>
              <a:t>م</a:t>
            </a:r>
            <a:r>
              <a:rPr altLang="fa" dirty="0" lang="fa"/>
              <a:t>د</a:t>
            </a:r>
            <a:r>
              <a:rPr altLang="fa" dirty="0" lang="fa"/>
              <a:t>ر</a:t>
            </a:r>
            <a:r>
              <a:rPr altLang="fa" dirty="0" lang="fa"/>
              <a:t>س</a:t>
            </a:r>
            <a:r>
              <a:rPr altLang="fa" dirty="0" lang="en-US"/>
              <a:t> </a:t>
            </a:r>
            <a:r>
              <a:rPr altLang="fa" dirty="0" lang="fa"/>
              <a:t>ن</a:t>
            </a:r>
            <a:r>
              <a:rPr altLang="fa" dirty="0" lang="fa"/>
              <a:t>گ</a:t>
            </a:r>
            <a:r>
              <a:rPr altLang="fa" dirty="0" lang="fa"/>
              <a:t>ا</a:t>
            </a:r>
            <a:r>
              <a:rPr altLang="fa" dirty="0" lang="fa"/>
              <a:t>ر</a:t>
            </a:r>
            <a:r>
              <a:rPr altLang="fa" dirty="0" lang="fa"/>
              <a:t>ش</a:t>
            </a:r>
            <a:r>
              <a:rPr altLang="fa" dirty="0" lang="en-US"/>
              <a:t> </a:t>
            </a:r>
            <a:r>
              <a:rPr altLang="fa" dirty="0" lang="fa"/>
              <a:t>ع</a:t>
            </a:r>
            <a:r>
              <a:rPr altLang="fa" dirty="0" lang="fa"/>
              <a:t>ل</a:t>
            </a:r>
            <a:r>
              <a:rPr altLang="fa" dirty="0" lang="fa"/>
              <a:t>م</a:t>
            </a:r>
            <a:r>
              <a:rPr altLang="fa" dirty="0" lang="fa"/>
              <a:t>ی</a:t>
            </a:r>
            <a:r>
              <a:rPr altLang="fa" dirty="0" lang="en-US"/>
              <a:t> </a:t>
            </a:r>
            <a:r>
              <a:rPr altLang="fa" dirty="0" lang="fa"/>
              <a:t>د</a:t>
            </a:r>
            <a:r>
              <a:rPr altLang="fa" dirty="0" lang="fa"/>
              <a:t>ر</a:t>
            </a:r>
            <a:r>
              <a:rPr altLang="fa" dirty="0" lang="en-US"/>
              <a:t> </a:t>
            </a:r>
            <a:r>
              <a:rPr altLang="fa" dirty="0" lang="fa"/>
              <a:t>پ</a:t>
            </a:r>
            <a:r>
              <a:rPr altLang="fa" dirty="0" lang="fa"/>
              <a:t>ر</a:t>
            </a:r>
            <a:r>
              <a:rPr altLang="fa" dirty="0" lang="fa"/>
              <a:t>د</a:t>
            </a:r>
            <a:r>
              <a:rPr altLang="fa" dirty="0" lang="fa"/>
              <a:t>ی</a:t>
            </a:r>
            <a:r>
              <a:rPr altLang="fa" dirty="0" lang="fa"/>
              <a:t>س</a:t>
            </a:r>
            <a:r>
              <a:rPr altLang="fa" dirty="0" lang="en-US"/>
              <a:t> </a:t>
            </a:r>
            <a:r>
              <a:rPr altLang="fa" dirty="0" lang="fa"/>
              <a:t>ف</a:t>
            </a:r>
            <a:r>
              <a:rPr altLang="fa" dirty="0" lang="fa"/>
              <a:t>ر</a:t>
            </a:r>
            <a:r>
              <a:rPr altLang="fa" dirty="0" lang="fa"/>
              <a:t>ه</a:t>
            </a:r>
            <a:r>
              <a:rPr altLang="fa" dirty="0" lang="fa"/>
              <a:t>ن</a:t>
            </a:r>
            <a:r>
              <a:rPr altLang="fa" dirty="0" lang="fa"/>
              <a:t>گ</a:t>
            </a:r>
            <a:r>
              <a:rPr altLang="fa" dirty="0" lang="fa"/>
              <a:t>ی</a:t>
            </a:r>
            <a:r>
              <a:rPr altLang="fa" dirty="0" lang="fa"/>
              <a:t>ا</a:t>
            </a:r>
            <a:r>
              <a:rPr altLang="fa" dirty="0" lang="fa"/>
              <a:t>ن</a:t>
            </a:r>
            <a:r>
              <a:rPr altLang="fa" dirty="0" lang="en-US"/>
              <a:t> </a:t>
            </a:r>
            <a:r>
              <a:rPr altLang="fa" dirty="0" lang="fa"/>
              <a:t>ا</a:t>
            </a:r>
            <a:r>
              <a:rPr altLang="fa" dirty="0" lang="fa"/>
              <a:t>م</a:t>
            </a:r>
            <a:r>
              <a:rPr altLang="fa" dirty="0" lang="fa"/>
              <a:t>ب</a:t>
            </a:r>
            <a:r>
              <a:rPr altLang="fa" dirty="0" lang="fa"/>
              <a:t>ر</a:t>
            </a:r>
            <a:r>
              <a:rPr altLang="fa" dirty="0" lang="en-US"/>
              <a:t> </a:t>
            </a:r>
            <a:r>
              <a:rPr altLang="fa" dirty="0" lang="fa"/>
              <a:t>ک</a:t>
            </a:r>
            <a:r>
              <a:rPr altLang="fa" dirty="0" lang="fa"/>
              <a:t>ب</a:t>
            </a:r>
            <a:r>
              <a:rPr altLang="fa" dirty="0" lang="fa"/>
              <a:t>ی</a:t>
            </a:r>
            <a:r>
              <a:rPr altLang="fa" dirty="0" lang="fa"/>
              <a:t>ر</a:t>
            </a:r>
            <a:r>
              <a:rPr altLang="fa" dirty="0" lang="en-US"/>
              <a:t> </a:t>
            </a:r>
            <a:endParaRPr dirty="0" lang="fa-IR"/>
          </a:p>
        </p:txBody>
      </p:sp>
    </p:spTree>
  </p:cSld>
  <p:clrMapOvr>
    <a:masterClrMapping/>
  </p:clrMapOvr>
  <p:timing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Rectangle 8"/>
          <p:cNvSpPr/>
          <p:nvPr/>
        </p:nvSpPr>
        <p:spPr>
          <a:xfrm>
            <a:off x="1571604" y="1285860"/>
            <a:ext cx="2786082" cy="857256"/>
          </a:xfrm>
          <a:prstGeom prst="rect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 rtlCol="1"/>
          <a:p>
            <a:pPr algn="ctr"/>
            <a:r>
              <a:rPr dirty="0" lang="fa-IR" smtClean="0">
                <a:cs typeface="B Zar" pitchFamily="2" charset="-78"/>
              </a:rPr>
              <a:t>5- آیا می توان مفاهیم و نظریه ها را وارد مطالعه کنیم؟</a:t>
            </a:r>
            <a:endParaRPr dirty="0" lang="fa-IR"/>
          </a:p>
        </p:txBody>
      </p:sp>
      <p:sp>
        <p:nvSpPr>
          <p:cNvPr id="1048593" name="Rectangle 9"/>
          <p:cNvSpPr/>
          <p:nvPr/>
        </p:nvSpPr>
        <p:spPr>
          <a:xfrm>
            <a:off x="5286380" y="1285860"/>
            <a:ext cx="2786082" cy="857256"/>
          </a:xfrm>
          <a:prstGeom prst="rect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 rtlCol="1"/>
          <a:p>
            <a:pPr algn="ctr"/>
            <a:r>
              <a:rPr dirty="0" lang="fa-IR" smtClean="0">
                <a:cs typeface="B Zar" pitchFamily="2" charset="-78"/>
              </a:rPr>
              <a:t>1-آیا تدوین طرح باید در ابتدای مطالعه باشد؟</a:t>
            </a:r>
            <a:endParaRPr dirty="0" lang="fa-IR"/>
          </a:p>
        </p:txBody>
      </p:sp>
      <p:cxnSp>
        <p:nvCxnSpPr>
          <p:cNvPr id="3145728" name="Straight Connector 11"/>
          <p:cNvCxnSpPr>
            <a:cxnSpLocks/>
            <a:stCxn id="1048592" idx="3"/>
            <a:endCxn id="1048593" idx="1"/>
          </p:cNvCxnSpPr>
          <p:nvPr/>
        </p:nvCxnSpPr>
        <p:spPr>
          <a:xfrm>
            <a:off x="4357686" y="1714488"/>
            <a:ext cx="928694" cy="1588"/>
          </a:xfrm>
          <a:prstGeom prst="line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594" name="Rectangle 12"/>
          <p:cNvSpPr/>
          <p:nvPr/>
        </p:nvSpPr>
        <p:spPr>
          <a:xfrm>
            <a:off x="1500166" y="2571744"/>
            <a:ext cx="2786082" cy="857256"/>
          </a:xfrm>
          <a:prstGeom prst="rect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 rtlCol="1"/>
          <a:p>
            <a:pPr algn="ctr"/>
            <a:r>
              <a:rPr dirty="0" lang="fa-IR" smtClean="0">
                <a:cs typeface="B Zar" pitchFamily="2" charset="-78"/>
              </a:rPr>
              <a:t>6- آیا برای دریافت بازخورد از شرکت کنندگان </a:t>
            </a:r>
            <a:br>
              <a:rPr dirty="0" lang="fa-IR" smtClean="0">
                <a:cs typeface="B Zar" pitchFamily="2" charset="-78"/>
              </a:rPr>
            </a:br>
            <a:r>
              <a:rPr dirty="0" lang="fa-IR" smtClean="0">
                <a:cs typeface="B Zar" pitchFamily="2" charset="-78"/>
              </a:rPr>
              <a:t>برنامه ریزی لازم است؟</a:t>
            </a:r>
            <a:endParaRPr dirty="0" lang="fa-IR"/>
          </a:p>
        </p:txBody>
      </p:sp>
      <p:sp>
        <p:nvSpPr>
          <p:cNvPr id="1048595" name="Rectangle 13"/>
          <p:cNvSpPr/>
          <p:nvPr/>
        </p:nvSpPr>
        <p:spPr>
          <a:xfrm>
            <a:off x="5214942" y="2571744"/>
            <a:ext cx="2786082" cy="857256"/>
          </a:xfrm>
          <a:prstGeom prst="rect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 rtlCol="1"/>
          <a:p>
            <a:pPr algn="ctr"/>
            <a:r>
              <a:rPr dirty="0" lang="fa-IR" smtClean="0">
                <a:cs typeface="B Zar" pitchFamily="2" charset="-78"/>
              </a:rPr>
              <a:t>2-آیا باید گام هایی برای تقویت روایی مطالعه ارائه شود؟</a:t>
            </a:r>
            <a:endParaRPr dirty="0" lang="fa-IR"/>
          </a:p>
        </p:txBody>
      </p:sp>
      <p:cxnSp>
        <p:nvCxnSpPr>
          <p:cNvPr id="3145729" name="Straight Connector 14"/>
          <p:cNvCxnSpPr>
            <a:cxnSpLocks/>
            <a:stCxn id="1048594" idx="3"/>
            <a:endCxn id="1048595" idx="1"/>
          </p:cNvCxnSpPr>
          <p:nvPr/>
        </p:nvCxnSpPr>
        <p:spPr>
          <a:xfrm>
            <a:off x="4286248" y="3000372"/>
            <a:ext cx="928694" cy="1588"/>
          </a:xfrm>
          <a:prstGeom prst="line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596" name="Rectangle 15"/>
          <p:cNvSpPr/>
          <p:nvPr/>
        </p:nvSpPr>
        <p:spPr>
          <a:xfrm>
            <a:off x="1500166" y="4071942"/>
            <a:ext cx="2786082" cy="857256"/>
          </a:xfrm>
          <a:prstGeom prst="rect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 rtlCol="1"/>
          <a:p>
            <a:pPr algn="ctr"/>
            <a:r>
              <a:rPr dirty="0" lang="fa-IR" smtClean="0">
                <a:cs typeface="B Zar" pitchFamily="2" charset="-78"/>
              </a:rPr>
              <a:t>7- آیا لازم است روی تعمیم یافته ها متمرکز شویم؟</a:t>
            </a:r>
            <a:endParaRPr dirty="0" lang="fa-IR"/>
          </a:p>
        </p:txBody>
      </p:sp>
      <p:sp>
        <p:nvSpPr>
          <p:cNvPr id="1048597" name="Rectangle 16"/>
          <p:cNvSpPr/>
          <p:nvPr/>
        </p:nvSpPr>
        <p:spPr>
          <a:xfrm>
            <a:off x="5214942" y="4071942"/>
            <a:ext cx="2786082" cy="857256"/>
          </a:xfrm>
          <a:prstGeom prst="rect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 rtlCol="1"/>
          <a:p>
            <a:pPr algn="ctr"/>
            <a:r>
              <a:rPr dirty="0" lang="fa-IR" smtClean="0">
                <a:cs typeface="B Zar" pitchFamily="2" charset="-78"/>
              </a:rPr>
              <a:t>3- پیچیدگی های واحدهای جمع آوری داده ها</a:t>
            </a:r>
            <a:endParaRPr dirty="0" lang="fa-IR"/>
          </a:p>
        </p:txBody>
      </p:sp>
      <p:cxnSp>
        <p:nvCxnSpPr>
          <p:cNvPr id="3145730" name="Straight Connector 17"/>
          <p:cNvCxnSpPr>
            <a:cxnSpLocks/>
            <a:stCxn id="1048596" idx="3"/>
            <a:endCxn id="1048597" idx="1"/>
          </p:cNvCxnSpPr>
          <p:nvPr/>
        </p:nvCxnSpPr>
        <p:spPr>
          <a:xfrm>
            <a:off x="4286248" y="4500570"/>
            <a:ext cx="928694" cy="1588"/>
          </a:xfrm>
          <a:prstGeom prst="line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598" name="Rectangle 18"/>
          <p:cNvSpPr/>
          <p:nvPr/>
        </p:nvSpPr>
        <p:spPr>
          <a:xfrm>
            <a:off x="1500166" y="5429264"/>
            <a:ext cx="2786082" cy="857256"/>
          </a:xfrm>
          <a:prstGeom prst="rect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 rtlCol="1"/>
          <a:p>
            <a:pPr algn="ctr"/>
            <a:r>
              <a:rPr dirty="0" lang="fa-IR" smtClean="0">
                <a:cs typeface="B Zar" pitchFamily="2" charset="-78"/>
              </a:rPr>
              <a:t>8- آیا لازم است یک منشور انتخاب کنیم؟</a:t>
            </a:r>
            <a:endParaRPr dirty="0" lang="fa-IR"/>
          </a:p>
        </p:txBody>
      </p:sp>
      <p:sp>
        <p:nvSpPr>
          <p:cNvPr id="1048599" name="Rectangle 19"/>
          <p:cNvSpPr/>
          <p:nvPr/>
        </p:nvSpPr>
        <p:spPr>
          <a:xfrm>
            <a:off x="5214942" y="5429264"/>
            <a:ext cx="2786082" cy="857256"/>
          </a:xfrm>
          <a:prstGeom prst="rect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 rtlCol="1"/>
          <a:p>
            <a:pPr algn="ctr"/>
            <a:r>
              <a:rPr dirty="0" lang="fa-IR" smtClean="0">
                <a:cs typeface="B Zar" pitchFamily="2" charset="-78"/>
              </a:rPr>
              <a:t>4- چالش های نمونه گیری</a:t>
            </a:r>
            <a:endParaRPr dirty="0" lang="fa-IR"/>
          </a:p>
        </p:txBody>
      </p:sp>
      <p:cxnSp>
        <p:nvCxnSpPr>
          <p:cNvPr id="3145731" name="Straight Connector 20"/>
          <p:cNvCxnSpPr>
            <a:cxnSpLocks/>
            <a:stCxn id="1048598" idx="3"/>
            <a:endCxn id="1048599" idx="1"/>
          </p:cNvCxnSpPr>
          <p:nvPr/>
        </p:nvCxnSpPr>
        <p:spPr>
          <a:xfrm>
            <a:off x="4286248" y="5857892"/>
            <a:ext cx="928694" cy="1588"/>
          </a:xfrm>
          <a:prstGeom prst="line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600" name="Rectangle 22"/>
          <p:cNvSpPr/>
          <p:nvPr/>
        </p:nvSpPr>
        <p:spPr>
          <a:xfrm>
            <a:off x="2786050" y="214290"/>
            <a:ext cx="4286280" cy="857256"/>
          </a:xfrm>
          <a:prstGeom prst="rect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 rtlCol="1"/>
          <a:p>
            <a:pPr algn="ctr">
              <a:buNone/>
            </a:pPr>
            <a:r>
              <a:rPr dirty="0" sz="2800" lang="fa-IR" smtClean="0">
                <a:solidFill>
                  <a:schemeClr val="tx1"/>
                </a:solidFill>
                <a:cs typeface="B Zar" pitchFamily="2" charset="-78"/>
              </a:rPr>
              <a:t>چالش های تدوین طرح پژوهش کیفی</a:t>
            </a:r>
            <a:endParaRPr dirty="0" sz="2800" lang="fa-IR" smtClean="0">
              <a:solidFill>
                <a:schemeClr val="tx1"/>
              </a:solidFill>
            </a:endParaRPr>
          </a:p>
        </p:txBody>
      </p:sp>
      <p:cxnSp>
        <p:nvCxnSpPr>
          <p:cNvPr id="3145732" name="Straight Connector 30"/>
          <p:cNvCxnSpPr>
            <a:cxnSpLocks/>
            <a:stCxn id="1048600" idx="2"/>
            <a:endCxn id="1048600" idx="2"/>
          </p:cNvCxnSpPr>
          <p:nvPr/>
        </p:nvCxnSpPr>
        <p:spPr>
          <a:xfrm rot="5400000">
            <a:off x="4929190" y="1071546"/>
            <a:ext cx="1588" cy="1588"/>
          </a:xfrm>
          <a:prstGeom prst="line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3" name="Straight Connector 33"/>
          <p:cNvCxnSpPr>
            <a:cxnSpLocks/>
          </p:cNvCxnSpPr>
          <p:nvPr/>
        </p:nvCxnSpPr>
        <p:spPr>
          <a:xfrm rot="16200000" flipH="1">
            <a:off x="2285984" y="3429000"/>
            <a:ext cx="4786346" cy="71438"/>
          </a:xfrm>
          <a:prstGeom prst="line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1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algn="ctr"/>
            <a:r>
              <a:rPr dirty="0" lang="fa-IR" smtClean="0">
                <a:cs typeface="B Zar" pitchFamily="2" charset="-78"/>
              </a:rPr>
              <a:t>1-آیا تدوین طرح باید در ابتدای مطالعه باشد؟</a:t>
            </a:r>
            <a:endParaRPr dirty="0" lang="fa-IR">
              <a:cs typeface="B Zar" pitchFamily="2" charset="-78"/>
            </a:endParaRPr>
          </a:p>
        </p:txBody>
      </p:sp>
      <p:sp>
        <p:nvSpPr>
          <p:cNvPr id="1048602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p>
            <a:pPr>
              <a:buFontTx/>
              <a:buChar char="-"/>
            </a:pPr>
            <a:r>
              <a:rPr dirty="0" lang="fa-IR" smtClean="0">
                <a:cs typeface="B Zar" pitchFamily="2" charset="-78"/>
              </a:rPr>
              <a:t>همه مطالعات کیفی با یک طرح پژوهشی شروع نمی شوند</a:t>
            </a:r>
          </a:p>
          <a:p>
            <a:pPr>
              <a:buFontTx/>
              <a:buChar char="-"/>
            </a:pPr>
            <a:r>
              <a:rPr dirty="0" lang="fa-IR" smtClean="0">
                <a:cs typeface="B Zar" pitchFamily="2" charset="-78"/>
              </a:rPr>
              <a:t>طرح پژوهش کیفی به شکل گذشته نگر عمل می کند</a:t>
            </a:r>
          </a:p>
          <a:p>
            <a:pPr>
              <a:buFontTx/>
              <a:buChar char="-"/>
            </a:pPr>
            <a:r>
              <a:rPr dirty="0" lang="fa-IR" smtClean="0">
                <a:cs typeface="B Zar" pitchFamily="2" charset="-78"/>
              </a:rPr>
              <a:t>طرح فرایند بازگشتی دارد یعنی بخش هایی از آن ضمن پیشرفت مطالعه تغییر می کند و باز نگری می شود</a:t>
            </a:r>
          </a:p>
          <a:p>
            <a:pPr>
              <a:buFontTx/>
              <a:buChar char="-"/>
            </a:pPr>
            <a:endParaRPr dirty="0" sz="2000" lang="fa-IR" smtClean="0">
              <a:cs typeface="B Zar" pitchFamily="2" charset="-78"/>
            </a:endParaRPr>
          </a:p>
          <a:p>
            <a:pPr>
              <a:buNone/>
            </a:pPr>
            <a:endParaRPr dirty="0" sz="2000" lang="fa-IR" smtClean="0">
              <a:cs typeface="B Zar" pitchFamily="2" charset="-78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dirty="0" sz="3600" lang="fa-IR" smtClean="0">
                <a:cs typeface="B Zar" pitchFamily="2" charset="-78"/>
              </a:rPr>
              <a:t>2-آیا باید گام هایی برای تقویت روایی مطالعه ارائه شود؟</a:t>
            </a:r>
            <a:endParaRPr dirty="0" sz="3600" lang="fa-IR"/>
          </a:p>
        </p:txBody>
      </p:sp>
      <p:sp>
        <p:nvSpPr>
          <p:cNvPr id="104860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5833" lnSpcReduction="20000"/>
          </a:bodyPr>
          <a:p>
            <a:r>
              <a:rPr dirty="0" sz="2400" lang="fa-IR" smtClean="0">
                <a:cs typeface="B Zar" pitchFamily="2" charset="-78"/>
              </a:rPr>
              <a:t>مطالعه روا : مطالعه ای که داده هایش را بطور مناسب جمع آوری و تفسیر می کند و نتایج را بطور دقیق منعکس نموده و آنچه مطالعه شده را به تفصیل بازنمایی می کند</a:t>
            </a:r>
          </a:p>
          <a:p>
            <a:r>
              <a:rPr dirty="0" sz="2400" lang="fa-IR" smtClean="0">
                <a:cs typeface="B Zar" pitchFamily="2" charset="-78"/>
              </a:rPr>
              <a:t>راهکارهای مقابله با تهدیداتی که روایی را به خطر می اندازد: </a:t>
            </a:r>
          </a:p>
          <a:p>
            <a:pPr>
              <a:buNone/>
            </a:pPr>
            <a:r>
              <a:rPr dirty="0" sz="2400" lang="fa-IR" smtClean="0">
                <a:cs typeface="B Zar" pitchFamily="2" charset="-78"/>
              </a:rPr>
              <a:t>1- درگیری( درمیدان)بصورت جدی و طولانی مدت</a:t>
            </a:r>
          </a:p>
          <a:p>
            <a:pPr>
              <a:buNone/>
            </a:pPr>
            <a:r>
              <a:rPr dirty="0" sz="2400" lang="fa-IR" smtClean="0">
                <a:cs typeface="B Zar" pitchFamily="2" charset="-78"/>
              </a:rPr>
              <a:t>2- دادهای غنی</a:t>
            </a:r>
          </a:p>
          <a:p>
            <a:pPr>
              <a:buNone/>
            </a:pPr>
            <a:r>
              <a:rPr dirty="0" sz="2400" lang="fa-IR" smtClean="0">
                <a:cs typeface="B Zar" pitchFamily="2" charset="-78"/>
              </a:rPr>
              <a:t>3- روایی پاسخگو</a:t>
            </a:r>
          </a:p>
          <a:p>
            <a:pPr>
              <a:buNone/>
            </a:pPr>
            <a:r>
              <a:rPr dirty="0" sz="2400" lang="fa-IR" smtClean="0">
                <a:cs typeface="B Zar" pitchFamily="2" charset="-78"/>
              </a:rPr>
              <a:t>4- جستجوی شواهد ناهمخوان وموارد منفی ( بررسی تبیینات رقابت کننده)</a:t>
            </a:r>
          </a:p>
          <a:p>
            <a:pPr>
              <a:buNone/>
            </a:pPr>
            <a:r>
              <a:rPr dirty="0" sz="2400" lang="fa-IR" smtClean="0">
                <a:cs typeface="B Zar" pitchFamily="2" charset="-78"/>
              </a:rPr>
              <a:t>5- مثلث سازی برای جمع آوری شواهد متفاوت از منابع مختلف )</a:t>
            </a:r>
          </a:p>
          <a:p>
            <a:pPr>
              <a:buNone/>
            </a:pPr>
            <a:r>
              <a:rPr dirty="0" sz="2400" lang="fa-IR" smtClean="0">
                <a:cs typeface="B Zar" pitchFamily="2" charset="-78"/>
              </a:rPr>
              <a:t>6- شبه آماره ها ،استفاده از واژه هایی مانند معمولا ،نادر....... بجای اعداد واقعی</a:t>
            </a:r>
          </a:p>
          <a:p>
            <a:pPr>
              <a:buNone/>
            </a:pPr>
            <a:r>
              <a:rPr dirty="0" sz="2400" lang="fa-IR" smtClean="0">
                <a:cs typeface="B Zar" pitchFamily="2" charset="-78"/>
              </a:rPr>
              <a:t>7- مقایسه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Title 1"/>
          <p:cNvSpPr>
            <a:spLocks noGrp="1"/>
          </p:cNvSpPr>
          <p:nvPr>
            <p:ph type="title"/>
          </p:nvPr>
        </p:nvSpPr>
        <p:spPr>
          <a:xfrm>
            <a:off x="1428728" y="285728"/>
            <a:ext cx="7498080" cy="1143000"/>
          </a:xfrm>
        </p:spPr>
        <p:txBody>
          <a:bodyPr>
            <a:normAutofit fontScale="90000"/>
          </a:bodyPr>
          <a:p>
            <a:r>
              <a:rPr dirty="0" sz="4400" lang="fa-IR" smtClean="0">
                <a:cs typeface="B Zar" pitchFamily="2" charset="-78"/>
              </a:rPr>
              <a:t>3- پیچیدگی های واحدهای جمع آوری داده ها</a:t>
            </a:r>
            <a:endParaRPr dirty="0" lang="fa-IR"/>
          </a:p>
        </p:txBody>
      </p:sp>
      <p:sp>
        <p:nvSpPr>
          <p:cNvPr id="1048606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p>
            <a:r>
              <a:rPr dirty="0" sz="2000" lang="fa-IR" smtClean="0">
                <a:cs typeface="B Zar" pitchFamily="2" charset="-78"/>
              </a:rPr>
              <a:t>هر مطالعه ، واحدهایی برای جمع آوری داده ها دارد.( مصاحبه شونده )</a:t>
            </a:r>
          </a:p>
          <a:p>
            <a:r>
              <a:rPr dirty="0" sz="2000" lang="fa-IR" smtClean="0">
                <a:cs typeface="B Zar" pitchFamily="2" charset="-78"/>
              </a:rPr>
              <a:t>بیشتر پژوهش های کیفی بیش از یک واحد جمع آوری داده  دارن که این سطوح در درون یک ترتیب آشیانه ای قرار می گیرد</a:t>
            </a:r>
          </a:p>
          <a:p>
            <a:r>
              <a:rPr dirty="0" sz="2000" lang="fa-IR" smtClean="0">
                <a:cs typeface="B Zar" pitchFamily="2" charset="-78"/>
              </a:rPr>
              <a:t>ترتیب آشیانه ای: ارتباط بین واحدهای  جمع آوری داده ها (سطوح بزرگ و کوچکتر)</a:t>
            </a:r>
          </a:p>
          <a:p>
            <a:r>
              <a:rPr dirty="0" sz="2000" lang="fa-IR" smtClean="0">
                <a:cs typeface="B Zar" pitchFamily="2" charset="-78"/>
              </a:rPr>
              <a:t>ارتباط آشیانه ای ارتباطی نسبی است نه قطعی</a:t>
            </a:r>
            <a:endParaRPr dirty="0" sz="2000" lang="fa-IR">
              <a:cs typeface="B Zar" pitchFamily="2" charset="-78"/>
            </a:endParaRPr>
          </a:p>
        </p:txBody>
      </p:sp>
      <p:sp>
        <p:nvSpPr>
          <p:cNvPr id="1048607" name="Oval 3"/>
          <p:cNvSpPr/>
          <p:nvPr/>
        </p:nvSpPr>
        <p:spPr>
          <a:xfrm>
            <a:off x="6072198" y="3214686"/>
            <a:ext cx="2343160" cy="914400"/>
          </a:xfrm>
          <a:prstGeom prst="ellipse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 rtlCol="1"/>
          <a:p>
            <a:pPr algn="ctr"/>
            <a:r>
              <a:rPr dirty="0" lang="fa-IR" smtClean="0"/>
              <a:t>واحدهای بزرگ تر</a:t>
            </a:r>
            <a:endParaRPr dirty="0" lang="fa-IR"/>
          </a:p>
        </p:txBody>
      </p:sp>
      <p:sp>
        <p:nvSpPr>
          <p:cNvPr id="1048608" name="Oval 4"/>
          <p:cNvSpPr/>
          <p:nvPr/>
        </p:nvSpPr>
        <p:spPr>
          <a:xfrm>
            <a:off x="2000232" y="3214686"/>
            <a:ext cx="2343160" cy="914400"/>
          </a:xfrm>
          <a:prstGeom prst="ellipse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 rtlCol="1"/>
          <a:p>
            <a:pPr algn="ctr"/>
            <a:r>
              <a:rPr dirty="0" lang="fa-IR" smtClean="0"/>
              <a:t>واحدهای کوچک تر</a:t>
            </a:r>
            <a:endParaRPr dirty="0" lang="fa-IR"/>
          </a:p>
        </p:txBody>
      </p:sp>
      <p:sp>
        <p:nvSpPr>
          <p:cNvPr id="1048609" name="Oval 5"/>
          <p:cNvSpPr/>
          <p:nvPr/>
        </p:nvSpPr>
        <p:spPr>
          <a:xfrm>
            <a:off x="5786446" y="4071942"/>
            <a:ext cx="2057408" cy="914400"/>
          </a:xfrm>
          <a:prstGeom prst="ellipse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 rtlCol="1"/>
          <a:p>
            <a:pPr algn="ctr"/>
            <a:r>
              <a:rPr dirty="0" lang="fa-IR" smtClean="0"/>
              <a:t>واحدهای اجتماعی سازمانی</a:t>
            </a:r>
            <a:endParaRPr dirty="0" lang="fa-IR"/>
          </a:p>
        </p:txBody>
      </p:sp>
      <p:sp>
        <p:nvSpPr>
          <p:cNvPr id="1048610" name="Oval 6"/>
          <p:cNvSpPr/>
          <p:nvPr/>
        </p:nvSpPr>
        <p:spPr>
          <a:xfrm>
            <a:off x="2857488" y="4071942"/>
            <a:ext cx="1899798" cy="914400"/>
          </a:xfrm>
          <a:prstGeom prst="ellipse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 rtlCol="1"/>
          <a:p>
            <a:pPr algn="ctr"/>
            <a:r>
              <a:rPr dirty="0" lang="fa-IR" smtClean="0"/>
              <a:t>شرکت کنندگان سیاست ها</a:t>
            </a:r>
            <a:endParaRPr dirty="0" lang="fa-IR"/>
          </a:p>
        </p:txBody>
      </p:sp>
      <p:sp>
        <p:nvSpPr>
          <p:cNvPr id="1048611" name="Oval 7"/>
          <p:cNvSpPr/>
          <p:nvPr/>
        </p:nvSpPr>
        <p:spPr>
          <a:xfrm>
            <a:off x="6072198" y="5000636"/>
            <a:ext cx="914400" cy="914400"/>
          </a:xfrm>
          <a:prstGeom prst="ellipse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 rtlCol="1"/>
          <a:p>
            <a:pPr algn="ctr"/>
            <a:r>
              <a:rPr dirty="0" lang="fa-IR" smtClean="0"/>
              <a:t>سه دهکده</a:t>
            </a:r>
            <a:endParaRPr dirty="0" lang="fa-IR"/>
          </a:p>
        </p:txBody>
      </p:sp>
      <p:sp>
        <p:nvSpPr>
          <p:cNvPr id="1048612" name="Oval 8"/>
          <p:cNvSpPr/>
          <p:nvPr/>
        </p:nvSpPr>
        <p:spPr>
          <a:xfrm>
            <a:off x="3714744" y="5000636"/>
            <a:ext cx="914400" cy="914400"/>
          </a:xfrm>
          <a:prstGeom prst="ellipse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 rtlCol="1"/>
          <a:p>
            <a:pPr algn="ctr"/>
            <a:r>
              <a:rPr dirty="0" sz="1200" lang="fa-IR" smtClean="0"/>
              <a:t>دختران و خانوادهه هایشان</a:t>
            </a:r>
            <a:endParaRPr dirty="0" sz="1200" lang="fa-IR"/>
          </a:p>
        </p:txBody>
      </p:sp>
      <p:cxnSp>
        <p:nvCxnSpPr>
          <p:cNvPr id="3145734" name="Straight Arrow Connector 10"/>
          <p:cNvCxnSpPr>
            <a:cxnSpLocks/>
          </p:cNvCxnSpPr>
          <p:nvPr/>
        </p:nvCxnSpPr>
        <p:spPr>
          <a:xfrm rot="10800000">
            <a:off x="4929190" y="3643314"/>
            <a:ext cx="857256" cy="1588"/>
          </a:xfrm>
          <a:prstGeom prst="straightConnector1"/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dirty="0" sz="4000" lang="fa-IR" smtClean="0">
                <a:cs typeface="B Zar" pitchFamily="2" charset="-78"/>
              </a:rPr>
              <a:t>4- چالش های نمونه گیری</a:t>
            </a:r>
            <a:endParaRPr dirty="0" lang="fa-IR"/>
          </a:p>
        </p:txBody>
      </p:sp>
      <p:sp>
        <p:nvSpPr>
          <p:cNvPr id="104861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p>
            <a:r>
              <a:rPr dirty="0" sz="3600" lang="fa-IR" smtClean="0">
                <a:cs typeface="B Zar" pitchFamily="2" charset="-78"/>
              </a:rPr>
              <a:t>نمونه با چه روشی انتخاب می شود؟</a:t>
            </a:r>
          </a:p>
          <a:p>
            <a:r>
              <a:rPr dirty="0" sz="3600" lang="fa-IR" smtClean="0">
                <a:cs typeface="B Zar" pitchFamily="2" charset="-78"/>
              </a:rPr>
              <a:t>چه منطقی برای تصمیم گیری درباره اندازه نمونه وجود دارد؟</a:t>
            </a:r>
          </a:p>
          <a:p>
            <a:r>
              <a:rPr dirty="0" sz="3600" lang="fa-IR" smtClean="0">
                <a:cs typeface="B Zar" pitchFamily="2" charset="-78"/>
              </a:rPr>
              <a:t>نمونه ممکن است تنها یک واحد جمع آوری داده ها باشد مانند یک خانواده</a:t>
            </a:r>
            <a:endParaRPr dirty="0" sz="3600" lang="fa-IR">
              <a:cs typeface="B Zar" pitchFamily="2" charset="-78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dirty="0" sz="4000" lang="fa-IR" smtClean="0">
                <a:cs typeface="B Zar" pitchFamily="2" charset="-78"/>
              </a:rPr>
              <a:t>5- آیا می توان مفاهیم و نظریه ها را وارد مطالعه کنیم؟</a:t>
            </a:r>
            <a:endParaRPr dirty="0" lang="fa-IR"/>
          </a:p>
        </p:txBody>
      </p:sp>
      <p:sp>
        <p:nvSpPr>
          <p:cNvPr id="1048616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p>
            <a:r>
              <a:rPr dirty="0" lang="fa-IR" smtClean="0">
                <a:cs typeface="B Zar" pitchFamily="2" charset="-78"/>
              </a:rPr>
              <a:t>پژوهش کیفی مجموعه ای از مفاهیم را بصورت منطقی در کنار هم قرار می دهد ویک نظریه درباره وقایع مورد مطالعه بازنمایی می کند</a:t>
            </a:r>
          </a:p>
          <a:p>
            <a:r>
              <a:rPr dirty="0" lang="fa-IR" smtClean="0">
                <a:cs typeface="B Zar" pitchFamily="2" charset="-78"/>
              </a:rPr>
              <a:t>دو روش انتقال مفاهیم وداده ها:</a:t>
            </a:r>
          </a:p>
          <a:p>
            <a:r>
              <a:rPr dirty="0" lang="fa-IR" smtClean="0">
                <a:cs typeface="B Zar" pitchFamily="2" charset="-78"/>
              </a:rPr>
              <a:t>الف ) رویکرد استقرایی: از داده ها به مفاهیم می رسیم</a:t>
            </a:r>
          </a:p>
          <a:p>
            <a:r>
              <a:rPr dirty="0" lang="fa-IR" smtClean="0">
                <a:cs typeface="B Zar" pitchFamily="2" charset="-78"/>
              </a:rPr>
              <a:t> ب ) رویکرد قیاسی : مقولات اولیه و مفاهیم تعیین می کنند که جمع آوری چه اطلاعاتی مورد نیازا ست</a:t>
            </a:r>
          </a:p>
          <a:p>
            <a:endParaRPr dirty="0" sz="2000" lang="fa-IR">
              <a:cs typeface="B Zar" pitchFamily="2" charset="-78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pPr algn="ctr"/>
            <a:r>
              <a:rPr dirty="0" sz="3200" lang="fa-IR" smtClean="0">
                <a:cs typeface="B Zar" pitchFamily="2" charset="-78"/>
              </a:rPr>
              <a:t>6- آیا برای دریافت بازخورد از شرکت کنندگان </a:t>
            </a:r>
            <a:br>
              <a:rPr dirty="0" sz="3200" lang="fa-IR" smtClean="0">
                <a:cs typeface="B Zar" pitchFamily="2" charset="-78"/>
              </a:rPr>
            </a:br>
            <a:r>
              <a:rPr dirty="0" sz="3200" lang="fa-IR" smtClean="0">
                <a:cs typeface="B Zar" pitchFamily="2" charset="-78"/>
              </a:rPr>
              <a:t>برنامه ریزی لازم است؟</a:t>
            </a:r>
            <a:endParaRPr dirty="0" sz="3200" lang="fa-IR"/>
          </a:p>
        </p:txBody>
      </p:sp>
      <p:sp>
        <p:nvSpPr>
          <p:cNvPr id="1048618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p>
            <a:r>
              <a:rPr dirty="0" lang="fa-IR" smtClean="0">
                <a:cs typeface="B Zar" pitchFamily="2" charset="-78"/>
              </a:rPr>
              <a:t>دریافت بازخورد از شرکت کنندگان روایی طرح را افزایش می دهد</a:t>
            </a:r>
          </a:p>
          <a:p>
            <a:r>
              <a:rPr dirty="0" lang="fa-IR" smtClean="0">
                <a:cs typeface="B Zar" pitchFamily="2" charset="-78"/>
              </a:rPr>
              <a:t>روش بررسی اعضا ( روایی پاسخگو ) : سهیم کردن شرکت کنندگان به تصحیح و تغییر فرایند پژوهش که منجر به رعایت ضوابط اخلاقی و تقویت ارتباط با شرکت کنندگان در پژوهش کیفی می شود</a:t>
            </a:r>
            <a:endParaRPr dirty="0" lang="fa-IR">
              <a:cs typeface="B Zar" pitchFamily="2" charset="-78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lastClr="000000" val="windowText"/>
      </a:dk1>
      <a:lt1>
        <a:sysClr lastClr="FFFFFF" val="window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r="5400000" dist="254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r="5400000" dist="254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dir="tl" rig="brightRoom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r="5400000" dist="254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dir="tl" rig="brightRoom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algn="tl" flip="xy" sx="90000" sy="90000" tx="0" ty="0"/>
        </a:blip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Office PowerPoint</Application>
  <ScaleCrop>0</ScaleCrop>
  <LinksUpToDate>0</LinksUpToDate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چرخه طرح پژوهش کیفی</dc:title>
  <dc:creator>user</dc:creator>
  <cp:lastModifiedBy>user</cp:lastModifiedBy>
  <dcterms:created xsi:type="dcterms:W3CDTF">۲۰۰۹-۰۱-۰۴T۲۳:۲۶:۲۱Z</dcterms:created>
  <dcterms:modified xsi:type="dcterms:W3CDTF">۲۰۲۰-۰۵-۰۳T۰۸:۰۶:۳۹Z</dcterms:modified>
</cp:coreProperties>
</file>