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notesSlide1.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varScale="1">
        <p:scale>
          <a:sx n="70" d="100"/>
          <a:sy n="70" d="100"/>
        </p:scale>
        <p:origin x="-109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tableStyles" Target="tableStyles.xml"/><Relationship Id="rId28" Type="http://schemas.openxmlformats.org/officeDocument/2006/relationships/presProps" Target="presProps.xml"/><Relationship Id="rId2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75" name=""/>
        <p:cNvGrpSpPr/>
        <p:nvPr/>
      </p:nvGrpSpPr>
      <p:grpSpPr>
        <a:xfrm>
          <a:off x="0" y="0"/>
          <a:ext cx="0" cy="0"/>
          <a:chOff x="0" y="0"/>
          <a:chExt cx="0" cy="0"/>
        </a:xfrm>
      </p:grpSpPr>
      <p:sp>
        <p:nvSpPr>
          <p:cNvPr id="1048718"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719"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924A098E-0BED-44F2-BE89-1FF8BAFAB1D8}" type="datetimeFigureOut">
              <a:rPr lang="en-US" smtClean="0"/>
            </a:fld>
            <a:endParaRPr lang="en-US"/>
          </a:p>
        </p:txBody>
      </p:sp>
      <p:sp>
        <p:nvSpPr>
          <p:cNvPr id="1048720"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721"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22"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723"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7CDBEA87-E373-49CD-834B-E02EFAF1A632}" type="slidenum">
              <a:rPr lang="en-US" smtClean="0"/>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7" name="Slide Image Placeholder 1"/>
          <p:cNvSpPr>
            <a:spLocks noChangeAspect="1" noRot="1" noGrp="1"/>
          </p:cNvSpPr>
          <p:nvPr>
            <p:ph type="sldImg"/>
          </p:nvPr>
        </p:nvSpPr>
        <p:spPr/>
      </p:sp>
      <p:sp>
        <p:nvSpPr>
          <p:cNvPr id="1048618" name="Notes Placeholder 2"/>
          <p:cNvSpPr>
            <a:spLocks noGrp="1"/>
          </p:cNvSpPr>
          <p:nvPr>
            <p:ph type="body" idx="1"/>
          </p:nvPr>
        </p:nvSpPr>
        <p:spPr/>
        <p:txBody>
          <a:bodyPr>
            <a:normAutofit/>
          </a:bodyPr>
          <a:p>
            <a:endParaRPr dirty="0" lang="en-US"/>
          </a:p>
        </p:txBody>
      </p:sp>
      <p:sp>
        <p:nvSpPr>
          <p:cNvPr id="1048619" name="Slide Number Placeholder 3"/>
          <p:cNvSpPr>
            <a:spLocks noGrp="1"/>
          </p:cNvSpPr>
          <p:nvPr>
            <p:ph type="sldNum" sz="quarter" idx="10"/>
          </p:nvPr>
        </p:nvSpPr>
        <p:spPr/>
        <p:txBody>
          <a:bodyPr/>
          <a:p>
            <a:fld id="{7CDBEA87-E373-49CD-834B-E02EFAF1A632}"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1">
        <a:schemeClr val="bg1"/>
      </p:bgRef>
    </p:bg>
    <p:spTree>
      <p:nvGrpSpPr>
        <p:cNvPr id="24" name=""/>
        <p:cNvGrpSpPr/>
        <p:nvPr/>
      </p:nvGrpSpPr>
      <p:grpSpPr>
        <a:xfrm>
          <a:off x="0" y="0"/>
          <a:ext cx="0" cy="0"/>
          <a:chOff x="0" y="0"/>
          <a:chExt cx="0" cy="0"/>
        </a:xfrm>
      </p:grpSpPr>
      <p:sp>
        <p:nvSpPr>
          <p:cNvPr id="1048587"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1048588" name="Subtitle 8"/>
          <p:cNvSpPr>
            <a:spLocks noGrp="1"/>
          </p:cNvSpPr>
          <p:nvPr>
            <p:ph type="subTitle" idx="1"/>
          </p:nvPr>
        </p:nvSpPr>
        <p:spPr>
          <a:xfrm>
            <a:off x="2286000" y="5003322"/>
            <a:ext cx="6172200" cy="1371600"/>
          </a:xfrm>
        </p:spPr>
        <p:txBody>
          <a:bodyPr/>
          <a:lstStyle>
            <a:lvl1pPr algn="l" indent="0" marL="0">
              <a:buNone/>
              <a:defRPr b="1" sz="180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9" name="Date Placeholder 27"/>
          <p:cNvSpPr>
            <a:spLocks noGrp="1"/>
          </p:cNvSpPr>
          <p:nvPr>
            <p:ph type="dt" sz="half" idx="10"/>
          </p:nvPr>
        </p:nvSpPr>
        <p:spPr bwMode="auto">
          <a:xfrm rot="5400000">
            <a:off x="7764621" y="1174097"/>
            <a:ext cx="2286000" cy="381000"/>
          </a:xfrm>
        </p:spPr>
        <p:txBody>
          <a:bodyPr/>
          <a:p>
            <a:fld id="{9C6F47E8-5C74-46AD-AAA9-2852042C5952}" type="datetimeFigureOut">
              <a:rPr lang="en-US" smtClean="0"/>
            </a:fld>
            <a:endParaRPr lang="en-US"/>
          </a:p>
        </p:txBody>
      </p:sp>
      <p:sp>
        <p:nvSpPr>
          <p:cNvPr id="1048590" name="Footer Placeholder 16"/>
          <p:cNvSpPr>
            <a:spLocks noGrp="1"/>
          </p:cNvSpPr>
          <p:nvPr>
            <p:ph type="ftr" sz="quarter" idx="11"/>
          </p:nvPr>
        </p:nvSpPr>
        <p:spPr bwMode="auto">
          <a:xfrm rot="5400000">
            <a:off x="7077269" y="4181669"/>
            <a:ext cx="3657600" cy="384048"/>
          </a:xfrm>
        </p:spPr>
        <p:txBody>
          <a:bodyPr/>
          <a:p>
            <a:endParaRPr lang="en-US"/>
          </a:p>
        </p:txBody>
      </p:sp>
      <p:sp>
        <p:nvSpPr>
          <p:cNvPr id="1048591" name="Rectangle 9"/>
          <p:cNvSpPr/>
          <p:nvPr/>
        </p:nvSpPr>
        <p:spPr bwMode="auto">
          <a:xfrm>
            <a:off x="381000" y="0"/>
            <a:ext cx="609600" cy="6858000"/>
          </a:xfrm>
          <a:prstGeom prst="rect"/>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2" name="Rectangle 11"/>
          <p:cNvSpPr/>
          <p:nvPr/>
        </p:nvSpPr>
        <p:spPr bwMode="auto">
          <a:xfrm>
            <a:off x="276336" y="0"/>
            <a:ext cx="104664" cy="6858000"/>
          </a:xfrm>
          <a:prstGeom prst="rect"/>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3" name="Rectangle 13"/>
          <p:cNvSpPr/>
          <p:nvPr/>
        </p:nvSpPr>
        <p:spPr bwMode="auto">
          <a:xfrm>
            <a:off x="990600" y="0"/>
            <a:ext cx="181872" cy="6858000"/>
          </a:xfrm>
          <a:prstGeom prst="rect"/>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4" name="Rectangle 18"/>
          <p:cNvSpPr/>
          <p:nvPr/>
        </p:nvSpPr>
        <p:spPr bwMode="auto">
          <a:xfrm>
            <a:off x="1141320" y="0"/>
            <a:ext cx="230280" cy="6858000"/>
          </a:xfrm>
          <a:prstGeom prst="rect"/>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95" name="Straight Connector 10"/>
          <p:cNvSpPr>
            <a:spLocks noChangeShapeType="1"/>
          </p:cNvSpPr>
          <p:nvPr/>
        </p:nvSpPr>
        <p:spPr bwMode="auto">
          <a:xfrm>
            <a:off x="106344" y="0"/>
            <a:ext cx="0" cy="6858000"/>
          </a:xfrm>
          <a:prstGeom prst="line"/>
          <a:noFill/>
          <a:ln w="57150" cap="flat" cmpd="sng" algn="ctr">
            <a:solidFill>
              <a:schemeClr val="accent1">
                <a:tint val="60000"/>
                <a:alpha val="7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6" name="Straight Connector 17"/>
          <p:cNvSpPr>
            <a:spLocks noChangeShapeType="1"/>
          </p:cNvSpPr>
          <p:nvPr/>
        </p:nvSpPr>
        <p:spPr bwMode="auto">
          <a:xfrm>
            <a:off x="914400" y="0"/>
            <a:ext cx="0" cy="6858000"/>
          </a:xfrm>
          <a:prstGeom prst="line"/>
          <a:noFill/>
          <a:ln w="57150" cap="flat" cmpd="sng" algn="ctr">
            <a:solidFill>
              <a:schemeClr val="accent1">
                <a:tint val="20000"/>
                <a:alpha val="8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7" name="Straight Connector 19"/>
          <p:cNvSpPr>
            <a:spLocks noChangeShapeType="1"/>
          </p:cNvSpPr>
          <p:nvPr/>
        </p:nvSpPr>
        <p:spPr bwMode="auto">
          <a:xfrm>
            <a:off x="854112" y="0"/>
            <a:ext cx="0" cy="6858000"/>
          </a:xfrm>
          <a:prstGeom prst="line"/>
          <a:noFill/>
          <a:ln w="5715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8" name="Straight Connector 15"/>
          <p:cNvSpPr>
            <a:spLocks noChangeShapeType="1"/>
          </p:cNvSpPr>
          <p:nvPr/>
        </p:nvSpPr>
        <p:spPr bwMode="auto">
          <a:xfrm>
            <a:off x="1726640" y="0"/>
            <a:ext cx="0" cy="6858000"/>
          </a:xfrm>
          <a:prstGeom prst="line"/>
          <a:noFill/>
          <a:ln w="28575" cap="flat" cmpd="sng" algn="ctr">
            <a:solidFill>
              <a:schemeClr val="accent1">
                <a:tint val="60000"/>
                <a:alpha val="82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99" name="Straight Connector 14"/>
          <p:cNvSpPr>
            <a:spLocks noChangeShapeType="1"/>
          </p:cNvSpPr>
          <p:nvPr/>
        </p:nvSpPr>
        <p:spPr bwMode="auto">
          <a:xfrm>
            <a:off x="1066800" y="0"/>
            <a:ext cx="0" cy="6858000"/>
          </a:xfrm>
          <a:prstGeom prst="line"/>
          <a:noFill/>
          <a:ln w="9525"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00" name="Straight Connector 21"/>
          <p:cNvSpPr>
            <a:spLocks noChangeShapeType="1"/>
          </p:cNvSpPr>
          <p:nvPr/>
        </p:nvSpPr>
        <p:spPr bwMode="auto">
          <a:xfrm>
            <a:off x="9113856"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01" name="Rectangle 26"/>
          <p:cNvSpPr/>
          <p:nvPr/>
        </p:nvSpPr>
        <p:spPr bwMode="auto">
          <a:xfrm>
            <a:off x="1219200" y="0"/>
            <a:ext cx="76200" cy="6858000"/>
          </a:xfrm>
          <a:prstGeom prst="rect"/>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2" name="Oval 20"/>
          <p:cNvSpPr/>
          <p:nvPr/>
        </p:nvSpPr>
        <p:spPr bwMode="auto">
          <a:xfrm>
            <a:off x="609600" y="3429000"/>
            <a:ext cx="1295400" cy="1295400"/>
          </a:xfrm>
          <a:prstGeom prst="ellipse"/>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3" name="Oval 22"/>
          <p:cNvSpPr/>
          <p:nvPr/>
        </p:nvSpPr>
        <p:spPr bwMode="auto">
          <a:xfrm>
            <a:off x="1309632" y="4866752"/>
            <a:ext cx="641424" cy="641424"/>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4" name="Oval 23"/>
          <p:cNvSpPr/>
          <p:nvPr/>
        </p:nvSpPr>
        <p:spPr bwMode="auto">
          <a:xfrm>
            <a:off x="1091080" y="5500632"/>
            <a:ext cx="137160" cy="13716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5" name="Oval 25"/>
          <p:cNvSpPr/>
          <p:nvPr/>
        </p:nvSpPr>
        <p:spPr bwMode="auto">
          <a:xfrm>
            <a:off x="1664208" y="5788152"/>
            <a:ext cx="274320" cy="27432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6" name="Oval 24"/>
          <p:cNvSpPr/>
          <p:nvPr/>
        </p:nvSpPr>
        <p:spPr>
          <a:xfrm>
            <a:off x="1905000" y="4495800"/>
            <a:ext cx="365760" cy="365760"/>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07" name="Slide Number Placeholder 28"/>
          <p:cNvSpPr>
            <a:spLocks noGrp="1"/>
          </p:cNvSpPr>
          <p:nvPr>
            <p:ph type="sldNum" sz="quarter" idx="12"/>
          </p:nvPr>
        </p:nvSpPr>
        <p:spPr bwMode="auto">
          <a:xfrm>
            <a:off x="1325544" y="4928702"/>
            <a:ext cx="609600" cy="517524"/>
          </a:xfrm>
        </p:spPr>
        <p:txBody>
          <a:bodyPr/>
          <a:p>
            <a:fld id="{2B5382AF-254F-40B5-947A-449BC72705D2}" type="slidenum">
              <a:rPr lang="en-US" smtClean="0"/>
            </a:fld>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69" name=""/>
        <p:cNvGrpSpPr/>
        <p:nvPr/>
      </p:nvGrpSpPr>
      <p:grpSpPr>
        <a:xfrm>
          <a:off x="0" y="0"/>
          <a:ext cx="0" cy="0"/>
          <a:chOff x="0" y="0"/>
          <a:chExt cx="0" cy="0"/>
        </a:xfrm>
      </p:grpSpPr>
      <p:sp>
        <p:nvSpPr>
          <p:cNvPr id="1048662" name="Title 1"/>
          <p:cNvSpPr>
            <a:spLocks noGrp="1"/>
          </p:cNvSpPr>
          <p:nvPr>
            <p:ph type="title"/>
          </p:nvPr>
        </p:nvSpPr>
        <p:spPr/>
        <p:txBody>
          <a:bodyPr/>
          <a:p>
            <a:r>
              <a:rPr kumimoji="0" lang="en-US" smtClean="0"/>
              <a:t>Click to edit Master title style</a:t>
            </a:r>
            <a:endParaRPr kumimoji="0" lang="en-US"/>
          </a:p>
        </p:txBody>
      </p:sp>
      <p:sp>
        <p:nvSpPr>
          <p:cNvPr id="1048663"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4" name="Date Placeholder 3"/>
          <p:cNvSpPr>
            <a:spLocks noGrp="1"/>
          </p:cNvSpPr>
          <p:nvPr>
            <p:ph type="dt" sz="half" idx="10"/>
          </p:nvPr>
        </p:nvSpPr>
        <p:spPr/>
        <p:txBody>
          <a:bodyPr/>
          <a:p>
            <a:fld id="{9C6F47E8-5C74-46AD-AAA9-2852042C5952}" type="datetimeFigureOut">
              <a:rPr lang="en-US" smtClean="0"/>
            </a:fld>
            <a:endParaRPr lang="en-US"/>
          </a:p>
        </p:txBody>
      </p:sp>
      <p:sp>
        <p:nvSpPr>
          <p:cNvPr id="1048665" name="Footer Placeholder 4"/>
          <p:cNvSpPr>
            <a:spLocks noGrp="1"/>
          </p:cNvSpPr>
          <p:nvPr>
            <p:ph type="ftr" sz="quarter" idx="11"/>
          </p:nvPr>
        </p:nvSpPr>
        <p:spPr/>
        <p:txBody>
          <a:bodyPr/>
          <a:p>
            <a:endParaRPr lang="en-US"/>
          </a:p>
        </p:txBody>
      </p:sp>
      <p:sp>
        <p:nvSpPr>
          <p:cNvPr id="1048666" name="Slide Number Placeholder 5"/>
          <p:cNvSpPr>
            <a:spLocks noGrp="1"/>
          </p:cNvSpPr>
          <p:nvPr>
            <p:ph type="sldNum" sz="quarter" idx="12"/>
          </p:nvPr>
        </p:nvSpPr>
        <p:spPr/>
        <p:txBody>
          <a:bodyPr/>
          <a:p>
            <a:fld id="{2B5382AF-254F-40B5-947A-449BC72705D2}"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66" name=""/>
        <p:cNvGrpSpPr/>
        <p:nvPr/>
      </p:nvGrpSpPr>
      <p:grpSpPr>
        <a:xfrm>
          <a:off x="0" y="0"/>
          <a:ext cx="0" cy="0"/>
          <a:chOff x="0" y="0"/>
          <a:chExt cx="0" cy="0"/>
        </a:xfrm>
      </p:grpSpPr>
      <p:sp>
        <p:nvSpPr>
          <p:cNvPr id="1048639" name="Vertical Title 1"/>
          <p:cNvSpPr>
            <a:spLocks noGrp="1"/>
          </p:cNvSpPr>
          <p:nvPr>
            <p:ph type="title" orient="vert"/>
          </p:nvPr>
        </p:nvSpPr>
        <p:spPr>
          <a:xfrm>
            <a:off x="6629400" y="274639"/>
            <a:ext cx="1676400" cy="5851525"/>
          </a:xfrm>
        </p:spPr>
        <p:txBody>
          <a:bodyPr vert="eaVert"/>
          <a:p>
            <a:r>
              <a:rPr kumimoji="0" lang="en-US" smtClean="0"/>
              <a:t>Click to edit Master title style</a:t>
            </a:r>
            <a:endParaRPr kumimoji="0" lang="en-US"/>
          </a:p>
        </p:txBody>
      </p:sp>
      <p:sp>
        <p:nvSpPr>
          <p:cNvPr id="1048640" name="Vertical Text Placeholder 2"/>
          <p:cNvSpPr>
            <a:spLocks noGrp="1"/>
          </p:cNvSpPr>
          <p:nvPr>
            <p:ph type="body" orient="vert" idx="1"/>
          </p:nvPr>
        </p:nvSpPr>
        <p:spPr>
          <a:xfrm>
            <a:off x="457200" y="274638"/>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1" name="Date Placeholder 3"/>
          <p:cNvSpPr>
            <a:spLocks noGrp="1"/>
          </p:cNvSpPr>
          <p:nvPr>
            <p:ph type="dt" sz="half" idx="10"/>
          </p:nvPr>
        </p:nvSpPr>
        <p:spPr/>
        <p:txBody>
          <a:bodyPr/>
          <a:p>
            <a:fld id="{9C6F47E8-5C74-46AD-AAA9-2852042C5952}" type="datetimeFigureOut">
              <a:rPr lang="en-US" smtClean="0"/>
            </a:fld>
            <a:endParaRPr lang="en-US"/>
          </a:p>
        </p:txBody>
      </p:sp>
      <p:sp>
        <p:nvSpPr>
          <p:cNvPr id="1048642" name="Footer Placeholder 4"/>
          <p:cNvSpPr>
            <a:spLocks noGrp="1"/>
          </p:cNvSpPr>
          <p:nvPr>
            <p:ph type="ftr" sz="quarter" idx="11"/>
          </p:nvPr>
        </p:nvSpPr>
        <p:spPr/>
        <p:txBody>
          <a:bodyPr/>
          <a:p>
            <a:endParaRPr lang="en-US"/>
          </a:p>
        </p:txBody>
      </p:sp>
      <p:sp>
        <p:nvSpPr>
          <p:cNvPr id="1048643" name="Slide Number Placeholder 5"/>
          <p:cNvSpPr>
            <a:spLocks noGrp="1"/>
          </p:cNvSpPr>
          <p:nvPr>
            <p:ph type="sldNum" sz="quarter" idx="12"/>
          </p:nvPr>
        </p:nvSpPr>
        <p:spPr/>
        <p:txBody>
          <a:bodyPr/>
          <a:p>
            <a:fld id="{2B5382AF-254F-40B5-947A-449BC72705D2}"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67" name=""/>
        <p:cNvGrpSpPr/>
        <p:nvPr/>
      </p:nvGrpSpPr>
      <p:grpSpPr>
        <a:xfrm>
          <a:off x="0" y="0"/>
          <a:ext cx="0" cy="0"/>
          <a:chOff x="0" y="0"/>
          <a:chExt cx="0" cy="0"/>
        </a:xfrm>
      </p:grpSpPr>
      <p:sp>
        <p:nvSpPr>
          <p:cNvPr id="1048644" name="Title 1"/>
          <p:cNvSpPr>
            <a:spLocks noGrp="1"/>
          </p:cNvSpPr>
          <p:nvPr>
            <p:ph type="title"/>
          </p:nvPr>
        </p:nvSpPr>
        <p:spPr/>
        <p:txBody>
          <a:bodyPr/>
          <a:p>
            <a:r>
              <a:rPr kumimoji="0" lang="en-US" smtClean="0"/>
              <a:t>Click to edit Master title style</a:t>
            </a:r>
            <a:endParaRPr kumimoji="0" lang="en-US"/>
          </a:p>
        </p:txBody>
      </p:sp>
      <p:sp>
        <p:nvSpPr>
          <p:cNvPr id="1048645" name="Content Placeholder 7"/>
          <p:cNvSpPr>
            <a:spLocks noGrp="1"/>
          </p:cNvSpPr>
          <p:nvPr>
            <p:ph sz="quarter" idx="1"/>
          </p:nvPr>
        </p:nvSpPr>
        <p:spPr>
          <a:xfrm>
            <a:off x="457200" y="1600200"/>
            <a:ext cx="7467600" cy="487375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6" name="Date Placeholder 6"/>
          <p:cNvSpPr>
            <a:spLocks noGrp="1"/>
          </p:cNvSpPr>
          <p:nvPr>
            <p:ph type="dt" sz="half" idx="14"/>
          </p:nvPr>
        </p:nvSpPr>
        <p:spPr/>
        <p:txBody>
          <a:bodyPr rtlCol="0"/>
          <a:p>
            <a:fld id="{9C6F47E8-5C74-46AD-AAA9-2852042C5952}" type="datetimeFigureOut">
              <a:rPr lang="en-US" smtClean="0"/>
            </a:fld>
            <a:endParaRPr lang="en-US"/>
          </a:p>
        </p:txBody>
      </p:sp>
      <p:sp>
        <p:nvSpPr>
          <p:cNvPr id="1048647" name="Slide Number Placeholder 8"/>
          <p:cNvSpPr>
            <a:spLocks noGrp="1"/>
          </p:cNvSpPr>
          <p:nvPr>
            <p:ph type="sldNum" sz="quarter" idx="15"/>
          </p:nvPr>
        </p:nvSpPr>
        <p:spPr/>
        <p:txBody>
          <a:bodyPr rtlCol="0"/>
          <a:p>
            <a:fld id="{2B5382AF-254F-40B5-947A-449BC72705D2}" type="slidenum">
              <a:rPr lang="en-US" smtClean="0"/>
            </a:fld>
            <a:endParaRPr lang="en-US"/>
          </a:p>
        </p:txBody>
      </p:sp>
      <p:sp>
        <p:nvSpPr>
          <p:cNvPr id="1048648" name="Footer Placeholder 9"/>
          <p:cNvSpPr>
            <a:spLocks noGrp="1"/>
          </p:cNvSpPr>
          <p:nvPr>
            <p:ph type="ftr" sz="quarter" idx="16"/>
          </p:nvPr>
        </p:nvSpPr>
        <p:spPr/>
        <p:txBody>
          <a:bodyPr rtlCol="0"/>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1">
        <a:schemeClr val="bg2"/>
      </p:bgRef>
    </p:bg>
    <p:spTree>
      <p:nvGrpSpPr>
        <p:cNvPr id="70" name=""/>
        <p:cNvGrpSpPr/>
        <p:nvPr/>
      </p:nvGrpSpPr>
      <p:grpSpPr>
        <a:xfrm>
          <a:off x="0" y="0"/>
          <a:ext cx="0" cy="0"/>
          <a:chOff x="0" y="0"/>
          <a:chExt cx="0" cy="0"/>
        </a:xfrm>
      </p:grpSpPr>
      <p:sp>
        <p:nvSpPr>
          <p:cNvPr id="1048667" name="Title 1"/>
          <p:cNvSpPr>
            <a:spLocks noGrp="1"/>
          </p:cNvSpPr>
          <p:nvPr>
            <p:ph type="title"/>
          </p:nvPr>
        </p:nvSpPr>
        <p:spPr>
          <a:xfrm>
            <a:off x="2286000" y="2895600"/>
            <a:ext cx="6172200" cy="2053590"/>
          </a:xfrm>
        </p:spPr>
        <p:txBody>
          <a:bodyPr/>
          <a:lstStyle>
            <a:lvl1pPr algn="l">
              <a:buNone/>
              <a:defRPr baseline="0" b="1" cap="small" sz="3000"/>
            </a:lvl1pPr>
          </a:lstStyle>
          <a:p>
            <a:r>
              <a:rPr kumimoji="0" lang="en-US" smtClean="0"/>
              <a:t>Click to edit Master title style</a:t>
            </a:r>
            <a:endParaRPr kumimoji="0" lang="en-US"/>
          </a:p>
        </p:txBody>
      </p:sp>
      <p:sp>
        <p:nvSpPr>
          <p:cNvPr id="1048668" name="Text Placeholder 2"/>
          <p:cNvSpPr>
            <a:spLocks noGrp="1"/>
          </p:cNvSpPr>
          <p:nvPr>
            <p:ph type="body" idx="1"/>
          </p:nvPr>
        </p:nvSpPr>
        <p:spPr>
          <a:xfrm>
            <a:off x="2286000" y="5010150"/>
            <a:ext cx="6172200" cy="1371600"/>
          </a:xfrm>
        </p:spPr>
        <p:txBody>
          <a:bodyPr anchor="t"/>
          <a:lstStyle>
            <a:lvl1pPr indent="0" marL="0">
              <a:buNone/>
              <a:defRPr b="1" sz="1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669" name="Date Placeholder 3"/>
          <p:cNvSpPr>
            <a:spLocks noGrp="1"/>
          </p:cNvSpPr>
          <p:nvPr>
            <p:ph type="dt" sz="half" idx="10"/>
          </p:nvPr>
        </p:nvSpPr>
        <p:spPr bwMode="auto">
          <a:xfrm rot="5400000">
            <a:off x="7763256" y="1170432"/>
            <a:ext cx="2286000" cy="381000"/>
          </a:xfrm>
        </p:spPr>
        <p:txBody>
          <a:bodyPr/>
          <a:p>
            <a:fld id="{9C6F47E8-5C74-46AD-AAA9-2852042C5952}" type="datetimeFigureOut">
              <a:rPr lang="en-US" smtClean="0"/>
            </a:fld>
            <a:endParaRPr lang="en-US"/>
          </a:p>
        </p:txBody>
      </p:sp>
      <p:sp>
        <p:nvSpPr>
          <p:cNvPr id="1048670" name="Footer Placeholder 4"/>
          <p:cNvSpPr>
            <a:spLocks noGrp="1"/>
          </p:cNvSpPr>
          <p:nvPr>
            <p:ph type="ftr" sz="quarter" idx="11"/>
          </p:nvPr>
        </p:nvSpPr>
        <p:spPr bwMode="auto">
          <a:xfrm rot="5400000">
            <a:off x="7077456" y="4178808"/>
            <a:ext cx="3657600" cy="384048"/>
          </a:xfrm>
        </p:spPr>
        <p:txBody>
          <a:bodyPr/>
          <a:p>
            <a:endParaRPr lang="en-US"/>
          </a:p>
        </p:txBody>
      </p:sp>
      <p:sp>
        <p:nvSpPr>
          <p:cNvPr id="1048671" name="Rectangle 8"/>
          <p:cNvSpPr/>
          <p:nvPr/>
        </p:nvSpPr>
        <p:spPr bwMode="auto">
          <a:xfrm>
            <a:off x="381000" y="0"/>
            <a:ext cx="609600" cy="6858000"/>
          </a:xfrm>
          <a:prstGeom prst="rect"/>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72" name="Rectangle 9"/>
          <p:cNvSpPr/>
          <p:nvPr/>
        </p:nvSpPr>
        <p:spPr bwMode="auto">
          <a:xfrm>
            <a:off x="276336" y="0"/>
            <a:ext cx="104664" cy="6858000"/>
          </a:xfrm>
          <a:prstGeom prst="rect"/>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73" name="Rectangle 10"/>
          <p:cNvSpPr/>
          <p:nvPr/>
        </p:nvSpPr>
        <p:spPr bwMode="auto">
          <a:xfrm>
            <a:off x="990600" y="0"/>
            <a:ext cx="181872" cy="6858000"/>
          </a:xfrm>
          <a:prstGeom prst="rect"/>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74" name="Rectangle 11"/>
          <p:cNvSpPr/>
          <p:nvPr/>
        </p:nvSpPr>
        <p:spPr bwMode="auto">
          <a:xfrm>
            <a:off x="1141320" y="0"/>
            <a:ext cx="230280" cy="6858000"/>
          </a:xfrm>
          <a:prstGeom prst="rect"/>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75" name="Straight Connector 12"/>
          <p:cNvSpPr>
            <a:spLocks noChangeShapeType="1"/>
          </p:cNvSpPr>
          <p:nvPr/>
        </p:nvSpPr>
        <p:spPr bwMode="auto">
          <a:xfrm>
            <a:off x="106344" y="0"/>
            <a:ext cx="0" cy="6858000"/>
          </a:xfrm>
          <a:prstGeom prst="line"/>
          <a:noFill/>
          <a:ln w="57150" cap="flat" cmpd="sng" algn="ctr">
            <a:solidFill>
              <a:schemeClr val="accent1">
                <a:tint val="60000"/>
                <a:alpha val="7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6" name="Straight Connector 13"/>
          <p:cNvSpPr>
            <a:spLocks noChangeShapeType="1"/>
          </p:cNvSpPr>
          <p:nvPr/>
        </p:nvSpPr>
        <p:spPr bwMode="auto">
          <a:xfrm>
            <a:off x="914400" y="0"/>
            <a:ext cx="0" cy="6858000"/>
          </a:xfrm>
          <a:prstGeom prst="line"/>
          <a:noFill/>
          <a:ln w="57150" cap="flat" cmpd="sng" algn="ctr">
            <a:solidFill>
              <a:schemeClr val="accent1">
                <a:tint val="20000"/>
                <a:alpha val="83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7" name="Straight Connector 14"/>
          <p:cNvSpPr>
            <a:spLocks noChangeShapeType="1"/>
          </p:cNvSpPr>
          <p:nvPr/>
        </p:nvSpPr>
        <p:spPr bwMode="auto">
          <a:xfrm>
            <a:off x="854112" y="0"/>
            <a:ext cx="0" cy="6858000"/>
          </a:xfrm>
          <a:prstGeom prst="line"/>
          <a:noFill/>
          <a:ln w="5715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8" name="Straight Connector 15"/>
          <p:cNvSpPr>
            <a:spLocks noChangeShapeType="1"/>
          </p:cNvSpPr>
          <p:nvPr/>
        </p:nvSpPr>
        <p:spPr bwMode="auto">
          <a:xfrm>
            <a:off x="1726640" y="0"/>
            <a:ext cx="0" cy="6858000"/>
          </a:xfrm>
          <a:prstGeom prst="line"/>
          <a:noFill/>
          <a:ln w="28575" cap="flat" cmpd="sng" algn="ctr">
            <a:solidFill>
              <a:schemeClr val="accent1">
                <a:tint val="60000"/>
                <a:alpha val="82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79" name="Straight Connector 16"/>
          <p:cNvSpPr>
            <a:spLocks noChangeShapeType="1"/>
          </p:cNvSpPr>
          <p:nvPr/>
        </p:nvSpPr>
        <p:spPr bwMode="auto">
          <a:xfrm>
            <a:off x="1066800" y="0"/>
            <a:ext cx="0" cy="6858000"/>
          </a:xfrm>
          <a:prstGeom prst="line"/>
          <a:noFill/>
          <a:ln w="9525"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80" name="Rectangle 17"/>
          <p:cNvSpPr/>
          <p:nvPr/>
        </p:nvSpPr>
        <p:spPr bwMode="auto">
          <a:xfrm>
            <a:off x="1219200" y="0"/>
            <a:ext cx="76200" cy="6858000"/>
          </a:xfrm>
          <a:prstGeom prst="rect"/>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81" name="Oval 18"/>
          <p:cNvSpPr/>
          <p:nvPr/>
        </p:nvSpPr>
        <p:spPr bwMode="auto">
          <a:xfrm>
            <a:off x="609600" y="3429000"/>
            <a:ext cx="1295400" cy="129540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82" name="Oval 19"/>
          <p:cNvSpPr/>
          <p:nvPr/>
        </p:nvSpPr>
        <p:spPr bwMode="auto">
          <a:xfrm>
            <a:off x="1324704" y="4866752"/>
            <a:ext cx="641424" cy="641424"/>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83" name="Oval 20"/>
          <p:cNvSpPr/>
          <p:nvPr/>
        </p:nvSpPr>
        <p:spPr bwMode="auto">
          <a:xfrm>
            <a:off x="1091080" y="5500632"/>
            <a:ext cx="137160" cy="13716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84" name="Oval 21"/>
          <p:cNvSpPr/>
          <p:nvPr/>
        </p:nvSpPr>
        <p:spPr bwMode="auto">
          <a:xfrm>
            <a:off x="1664208" y="5791200"/>
            <a:ext cx="274320" cy="274320"/>
          </a:xfrm>
          <a:prstGeom prst="ellipse"/>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85" name="Oval 22"/>
          <p:cNvSpPr/>
          <p:nvPr/>
        </p:nvSpPr>
        <p:spPr bwMode="auto">
          <a:xfrm>
            <a:off x="1879040" y="4479888"/>
            <a:ext cx="365760" cy="365760"/>
          </a:xfrm>
          <a:prstGeom prst="ellipse"/>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86" name="Straight Connector 25"/>
          <p:cNvSpPr>
            <a:spLocks noChangeShapeType="1"/>
          </p:cNvSpPr>
          <p:nvPr/>
        </p:nvSpPr>
        <p:spPr bwMode="auto">
          <a:xfrm>
            <a:off x="9097944"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87" name="Slide Number Placeholder 5"/>
          <p:cNvSpPr>
            <a:spLocks noGrp="1"/>
          </p:cNvSpPr>
          <p:nvPr>
            <p:ph type="sldNum" sz="quarter" idx="12"/>
          </p:nvPr>
        </p:nvSpPr>
        <p:spPr bwMode="auto">
          <a:xfrm>
            <a:off x="1340616" y="4928702"/>
            <a:ext cx="609600" cy="517524"/>
          </a:xfrm>
        </p:spPr>
        <p:txBody>
          <a:bodyPr/>
          <a:p>
            <a:fld id="{2B5382AF-254F-40B5-947A-449BC72705D2}" type="slidenum">
              <a:rPr lang="en-US" smtClean="0"/>
            </a:fld>
            <a:endParaRPr lang="en-US"/>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71" name=""/>
        <p:cNvGrpSpPr/>
        <p:nvPr/>
      </p:nvGrpSpPr>
      <p:grpSpPr>
        <a:xfrm>
          <a:off x="0" y="0"/>
          <a:ext cx="0" cy="0"/>
          <a:chOff x="0" y="0"/>
          <a:chExt cx="0" cy="0"/>
        </a:xfrm>
      </p:grpSpPr>
      <p:sp>
        <p:nvSpPr>
          <p:cNvPr id="1048688" name="Title 1"/>
          <p:cNvSpPr>
            <a:spLocks noGrp="1"/>
          </p:cNvSpPr>
          <p:nvPr>
            <p:ph type="title"/>
          </p:nvPr>
        </p:nvSpPr>
        <p:spPr/>
        <p:txBody>
          <a:bodyPr/>
          <a:p>
            <a:r>
              <a:rPr kumimoji="0" lang="en-US" smtClean="0"/>
              <a:t>Click to edit Master title style</a:t>
            </a:r>
            <a:endParaRPr kumimoji="0" lang="en-US"/>
          </a:p>
        </p:txBody>
      </p:sp>
      <p:sp>
        <p:nvSpPr>
          <p:cNvPr id="1048689" name="Date Placeholder 4"/>
          <p:cNvSpPr>
            <a:spLocks noGrp="1"/>
          </p:cNvSpPr>
          <p:nvPr>
            <p:ph type="dt" sz="half" idx="10"/>
          </p:nvPr>
        </p:nvSpPr>
        <p:spPr/>
        <p:txBody>
          <a:bodyPr/>
          <a:p>
            <a:fld id="{9C6F47E8-5C74-46AD-AAA9-2852042C5952}" type="datetimeFigureOut">
              <a:rPr lang="en-US" smtClean="0"/>
            </a:fld>
            <a:endParaRPr lang="en-US"/>
          </a:p>
        </p:txBody>
      </p:sp>
      <p:sp>
        <p:nvSpPr>
          <p:cNvPr id="1048690" name="Footer Placeholder 5"/>
          <p:cNvSpPr>
            <a:spLocks noGrp="1"/>
          </p:cNvSpPr>
          <p:nvPr>
            <p:ph type="ftr" sz="quarter" idx="11"/>
          </p:nvPr>
        </p:nvSpPr>
        <p:spPr/>
        <p:txBody>
          <a:bodyPr/>
          <a:p>
            <a:endParaRPr lang="en-US"/>
          </a:p>
        </p:txBody>
      </p:sp>
      <p:sp>
        <p:nvSpPr>
          <p:cNvPr id="1048691" name="Slide Number Placeholder 6"/>
          <p:cNvSpPr>
            <a:spLocks noGrp="1"/>
          </p:cNvSpPr>
          <p:nvPr>
            <p:ph type="sldNum" sz="quarter" idx="12"/>
          </p:nvPr>
        </p:nvSpPr>
        <p:spPr/>
        <p:txBody>
          <a:bodyPr/>
          <a:p>
            <a:fld id="{2B5382AF-254F-40B5-947A-449BC72705D2}" type="slidenum">
              <a:rPr lang="en-US" smtClean="0"/>
            </a:fld>
            <a:endParaRPr lang="en-US"/>
          </a:p>
        </p:txBody>
      </p:sp>
      <p:sp>
        <p:nvSpPr>
          <p:cNvPr id="1048692" name="Content Placeholder 8"/>
          <p:cNvSpPr>
            <a:spLocks noGrp="1"/>
          </p:cNvSpPr>
          <p:nvPr>
            <p:ph sz="quarter" idx="1"/>
          </p:nvPr>
        </p:nvSpPr>
        <p:spPr>
          <a:xfrm>
            <a:off x="457200" y="1600200"/>
            <a:ext cx="3657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3" name="Content Placeholder 10"/>
          <p:cNvSpPr>
            <a:spLocks noGrp="1"/>
          </p:cNvSpPr>
          <p:nvPr>
            <p:ph sz="quarter" idx="2"/>
          </p:nvPr>
        </p:nvSpPr>
        <p:spPr>
          <a:xfrm>
            <a:off x="4270248" y="1600200"/>
            <a:ext cx="3657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72" name=""/>
        <p:cNvGrpSpPr/>
        <p:nvPr/>
      </p:nvGrpSpPr>
      <p:grpSpPr>
        <a:xfrm>
          <a:off x="0" y="0"/>
          <a:ext cx="0" cy="0"/>
          <a:chOff x="0" y="0"/>
          <a:chExt cx="0" cy="0"/>
        </a:xfrm>
      </p:grpSpPr>
      <p:sp>
        <p:nvSpPr>
          <p:cNvPr id="1048694" name="Title 1"/>
          <p:cNvSpPr>
            <a:spLocks noGrp="1"/>
          </p:cNvSpPr>
          <p:nvPr>
            <p:ph type="title"/>
          </p:nvPr>
        </p:nvSpPr>
        <p:spPr>
          <a:xfrm>
            <a:off x="457200" y="273050"/>
            <a:ext cx="7543800" cy="1143000"/>
          </a:xfrm>
        </p:spPr>
        <p:txBody>
          <a:bodyPr anchor="b"/>
          <a:p>
            <a:r>
              <a:rPr kumimoji="0" lang="en-US" smtClean="0"/>
              <a:t>Click to edit Master title style</a:t>
            </a:r>
            <a:endParaRPr kumimoji="0" lang="en-US"/>
          </a:p>
        </p:txBody>
      </p:sp>
      <p:sp>
        <p:nvSpPr>
          <p:cNvPr id="1048695" name="Date Placeholder 6"/>
          <p:cNvSpPr>
            <a:spLocks noGrp="1"/>
          </p:cNvSpPr>
          <p:nvPr>
            <p:ph type="dt" sz="half" idx="10"/>
          </p:nvPr>
        </p:nvSpPr>
        <p:spPr/>
        <p:txBody>
          <a:bodyPr/>
          <a:p>
            <a:fld id="{9C6F47E8-5C74-46AD-AAA9-2852042C5952}" type="datetimeFigureOut">
              <a:rPr lang="en-US" smtClean="0"/>
            </a:fld>
            <a:endParaRPr lang="en-US"/>
          </a:p>
        </p:txBody>
      </p:sp>
      <p:sp>
        <p:nvSpPr>
          <p:cNvPr id="1048696" name="Footer Placeholder 7"/>
          <p:cNvSpPr>
            <a:spLocks noGrp="1"/>
          </p:cNvSpPr>
          <p:nvPr>
            <p:ph type="ftr" sz="quarter" idx="11"/>
          </p:nvPr>
        </p:nvSpPr>
        <p:spPr/>
        <p:txBody>
          <a:bodyPr/>
          <a:p>
            <a:endParaRPr lang="en-US"/>
          </a:p>
        </p:txBody>
      </p:sp>
      <p:sp>
        <p:nvSpPr>
          <p:cNvPr id="1048697" name="Slide Number Placeholder 8"/>
          <p:cNvSpPr>
            <a:spLocks noGrp="1"/>
          </p:cNvSpPr>
          <p:nvPr>
            <p:ph type="sldNum" sz="quarter" idx="12"/>
          </p:nvPr>
        </p:nvSpPr>
        <p:spPr/>
        <p:txBody>
          <a:bodyPr/>
          <a:p>
            <a:fld id="{2B5382AF-254F-40B5-947A-449BC72705D2}" type="slidenum">
              <a:rPr lang="en-US" smtClean="0"/>
            </a:fld>
            <a:endParaRPr lang="en-US"/>
          </a:p>
        </p:txBody>
      </p:sp>
      <p:sp>
        <p:nvSpPr>
          <p:cNvPr id="1048698" name="Content Placeholder 10"/>
          <p:cNvSpPr>
            <a:spLocks noGrp="1"/>
          </p:cNvSpPr>
          <p:nvPr>
            <p:ph sz="quarter" idx="2"/>
          </p:nvPr>
        </p:nvSpPr>
        <p:spPr>
          <a:xfrm>
            <a:off x="457200" y="2362200"/>
            <a:ext cx="3657600" cy="3886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9" name="Content Placeholder 12"/>
          <p:cNvSpPr>
            <a:spLocks noGrp="1"/>
          </p:cNvSpPr>
          <p:nvPr>
            <p:ph sz="quarter" idx="4"/>
          </p:nvPr>
        </p:nvSpPr>
        <p:spPr>
          <a:xfrm>
            <a:off x="4371975" y="2362200"/>
            <a:ext cx="3657600" cy="38862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0"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anchor="ctr" rtlCol="0">
            <a:noAutofit/>
          </a:bodyPr>
          <a:lstStyle>
            <a:lvl1pPr indent="0" marL="0">
              <a:buFontTx/>
              <a:buNone/>
              <a:defRPr b="1" sz="2000">
                <a:solidFill>
                  <a:srgbClr val="FFFFFF"/>
                </a:solidFill>
              </a:defRPr>
            </a:lvl1pPr>
          </a:lstStyle>
          <a:p>
            <a:pPr eaLnBrk="1" hangingPunct="1" latinLnBrk="0" lvl="0"/>
            <a:r>
              <a:rPr kumimoji="0" lang="en-US" smtClean="0"/>
              <a:t>Click to edit Master text styles</a:t>
            </a:r>
          </a:p>
        </p:txBody>
      </p:sp>
      <p:sp>
        <p:nvSpPr>
          <p:cNvPr id="1048701"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anchor="ctr" rtlCol="0">
            <a:noAutofit/>
          </a:bodyPr>
          <a:lstStyle>
            <a:lvl1pPr indent="0" marL="0">
              <a:buFontTx/>
              <a:buNone/>
              <a:defRPr b="1" sz="2000">
                <a:solidFill>
                  <a:srgbClr val="FFFFFF"/>
                </a:solidFill>
              </a:defRPr>
            </a:lvl1pPr>
          </a:lstStyle>
          <a:p>
            <a:pPr eaLnBrk="1" hangingPunct="1" latinLnBrk="0" lvl="0"/>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65" name=""/>
        <p:cNvGrpSpPr/>
        <p:nvPr/>
      </p:nvGrpSpPr>
      <p:grpSpPr>
        <a:xfrm>
          <a:off x="0" y="0"/>
          <a:ext cx="0" cy="0"/>
          <a:chOff x="0" y="0"/>
          <a:chExt cx="0" cy="0"/>
        </a:xfrm>
      </p:grpSpPr>
      <p:sp>
        <p:nvSpPr>
          <p:cNvPr id="1048635" name="Title 1"/>
          <p:cNvSpPr>
            <a:spLocks noGrp="1"/>
          </p:cNvSpPr>
          <p:nvPr>
            <p:ph type="title"/>
          </p:nvPr>
        </p:nvSpPr>
        <p:spPr/>
        <p:txBody>
          <a:bodyPr/>
          <a:p>
            <a:r>
              <a:rPr kumimoji="0" lang="en-US" smtClean="0"/>
              <a:t>Click to edit Master title style</a:t>
            </a:r>
            <a:endParaRPr kumimoji="0" lang="en-US"/>
          </a:p>
        </p:txBody>
      </p:sp>
      <p:sp>
        <p:nvSpPr>
          <p:cNvPr id="1048636" name="Date Placeholder 5"/>
          <p:cNvSpPr>
            <a:spLocks noGrp="1"/>
          </p:cNvSpPr>
          <p:nvPr>
            <p:ph type="dt" sz="half" idx="10"/>
          </p:nvPr>
        </p:nvSpPr>
        <p:spPr/>
        <p:txBody>
          <a:bodyPr rtlCol="0"/>
          <a:p>
            <a:fld id="{9C6F47E8-5C74-46AD-AAA9-2852042C5952}" type="datetimeFigureOut">
              <a:rPr lang="en-US" smtClean="0"/>
            </a:fld>
            <a:endParaRPr lang="en-US"/>
          </a:p>
        </p:txBody>
      </p:sp>
      <p:sp>
        <p:nvSpPr>
          <p:cNvPr id="1048637" name="Slide Number Placeholder 6"/>
          <p:cNvSpPr>
            <a:spLocks noGrp="1"/>
          </p:cNvSpPr>
          <p:nvPr>
            <p:ph type="sldNum" sz="quarter" idx="11"/>
          </p:nvPr>
        </p:nvSpPr>
        <p:spPr/>
        <p:txBody>
          <a:bodyPr rtlCol="0"/>
          <a:p>
            <a:fld id="{2B5382AF-254F-40B5-947A-449BC72705D2}" type="slidenum">
              <a:rPr lang="en-US" smtClean="0"/>
            </a:fld>
            <a:endParaRPr lang="en-US"/>
          </a:p>
        </p:txBody>
      </p:sp>
      <p:sp>
        <p:nvSpPr>
          <p:cNvPr id="1048638" name="Footer Placeholder 7"/>
          <p:cNvSpPr>
            <a:spLocks noGrp="1"/>
          </p:cNvSpPr>
          <p:nvPr>
            <p:ph type="ftr" sz="quarter" idx="12"/>
          </p:nvPr>
        </p:nvSpPr>
        <p:spPr/>
        <p:txBody>
          <a:bodyPr rtlCol="0"/>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73" name=""/>
        <p:cNvGrpSpPr/>
        <p:nvPr/>
      </p:nvGrpSpPr>
      <p:grpSpPr>
        <a:xfrm>
          <a:off x="0" y="0"/>
          <a:ext cx="0" cy="0"/>
          <a:chOff x="0" y="0"/>
          <a:chExt cx="0" cy="0"/>
        </a:xfrm>
      </p:grpSpPr>
      <p:sp>
        <p:nvSpPr>
          <p:cNvPr id="1048702" name="Date Placeholder 1"/>
          <p:cNvSpPr>
            <a:spLocks noGrp="1"/>
          </p:cNvSpPr>
          <p:nvPr>
            <p:ph type="dt" sz="half" idx="10"/>
          </p:nvPr>
        </p:nvSpPr>
        <p:spPr/>
        <p:txBody>
          <a:bodyPr/>
          <a:p>
            <a:fld id="{9C6F47E8-5C74-46AD-AAA9-2852042C5952}" type="datetimeFigureOut">
              <a:rPr lang="en-US" smtClean="0"/>
            </a:fld>
            <a:endParaRPr lang="en-US"/>
          </a:p>
        </p:txBody>
      </p:sp>
      <p:sp>
        <p:nvSpPr>
          <p:cNvPr id="1048703" name="Footer Placeholder 2"/>
          <p:cNvSpPr>
            <a:spLocks noGrp="1"/>
          </p:cNvSpPr>
          <p:nvPr>
            <p:ph type="ftr" sz="quarter" idx="11"/>
          </p:nvPr>
        </p:nvSpPr>
        <p:spPr/>
        <p:txBody>
          <a:bodyPr/>
          <a:p>
            <a:endParaRPr lang="en-US"/>
          </a:p>
        </p:txBody>
      </p:sp>
      <p:sp>
        <p:nvSpPr>
          <p:cNvPr id="1048704" name="Slide Number Placeholder 3"/>
          <p:cNvSpPr>
            <a:spLocks noGrp="1"/>
          </p:cNvSpPr>
          <p:nvPr>
            <p:ph type="sldNum" sz="quarter" idx="12"/>
          </p:nvPr>
        </p:nvSpPr>
        <p:spPr/>
        <p:txBody>
          <a:bodyPr/>
          <a:p>
            <a:fld id="{2B5382AF-254F-40B5-947A-449BC72705D2}"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bg>
      <p:bgRef idx="1001">
        <a:schemeClr val="bg1"/>
      </p:bgRef>
    </p:bg>
    <p:spTree>
      <p:nvGrpSpPr>
        <p:cNvPr id="74" name=""/>
        <p:cNvGrpSpPr/>
        <p:nvPr/>
      </p:nvGrpSpPr>
      <p:grpSpPr>
        <a:xfrm>
          <a:off x="0" y="0"/>
          <a:ext cx="0" cy="0"/>
          <a:chOff x="0" y="0"/>
          <a:chExt cx="0" cy="0"/>
        </a:xfrm>
      </p:grpSpPr>
      <p:sp>
        <p:nvSpPr>
          <p:cNvPr id="1048705" name="Straight Connector 9"/>
          <p:cNvSpPr>
            <a:spLocks noChangeShapeType="1"/>
          </p:cNvSpPr>
          <p:nvPr/>
        </p:nvSpPr>
        <p:spPr bwMode="auto">
          <a:xfrm>
            <a:off x="8763000" y="0"/>
            <a:ext cx="0" cy="6858000"/>
          </a:xfrm>
          <a:prstGeom prst="line"/>
          <a:noFill/>
          <a:ln w="38100" cap="flat" cmpd="sng" algn="ctr">
            <a:solidFill>
              <a:schemeClr val="accent1">
                <a:tint val="60000"/>
                <a:alpha val="93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706" name="Title 1"/>
          <p:cNvSpPr>
            <a:spLocks noGrp="1"/>
          </p:cNvSpPr>
          <p:nvPr>
            <p:ph type="title"/>
          </p:nvPr>
        </p:nvSpPr>
        <p:spPr>
          <a:xfrm rot="5400000">
            <a:off x="3371850" y="3200400"/>
            <a:ext cx="6309360" cy="457200"/>
          </a:xfrm>
        </p:spPr>
        <p:txBody>
          <a:bodyPr anchor="b"/>
          <a:lstStyle>
            <a:lvl1pPr algn="l">
              <a:buNone/>
              <a:defRPr baseline="0" b="1" cap="small" sz="2000"/>
            </a:lvl1pPr>
          </a:lstStyle>
          <a:p>
            <a:r>
              <a:rPr kumimoji="0" lang="en-US" smtClean="0"/>
              <a:t>Click to edit Master title style</a:t>
            </a:r>
            <a:endParaRPr kumimoji="0" lang="en-US"/>
          </a:p>
        </p:txBody>
      </p:sp>
      <p:sp>
        <p:nvSpPr>
          <p:cNvPr id="1048707" name="Text Placeholder 2"/>
          <p:cNvSpPr>
            <a:spLocks noGrp="1"/>
          </p:cNvSpPr>
          <p:nvPr>
            <p:ph type="body" idx="2"/>
          </p:nvPr>
        </p:nvSpPr>
        <p:spPr>
          <a:xfrm>
            <a:off x="6812280" y="274320"/>
            <a:ext cx="1527048" cy="4983480"/>
          </a:xfrm>
        </p:spPr>
        <p:txBody>
          <a:bodyPr/>
          <a:lstStyle>
            <a:lvl1pPr indent="0" marL="0">
              <a:spcBef>
                <a:spcPts val="400"/>
              </a:spcBef>
              <a:spcAft>
                <a:spcPts val="1000"/>
              </a:spcAft>
              <a:buNone/>
              <a:defRPr sz="12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708" name="Straight Connector 7"/>
          <p:cNvSpPr>
            <a:spLocks noChangeShapeType="1"/>
          </p:cNvSpPr>
          <p:nvPr/>
        </p:nvSpPr>
        <p:spPr bwMode="auto">
          <a:xfrm>
            <a:off x="62484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709" name="Straight Connector 8"/>
          <p:cNvSpPr>
            <a:spLocks noChangeShapeType="1"/>
          </p:cNvSpPr>
          <p:nvPr/>
        </p:nvSpPr>
        <p:spPr bwMode="auto">
          <a:xfrm>
            <a:off x="6192296" y="0"/>
            <a:ext cx="0" cy="6858000"/>
          </a:xfrm>
          <a:prstGeom prst="line"/>
          <a:noFill/>
          <a:ln w="1270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710" name="Straight Connector 10"/>
          <p:cNvSpPr>
            <a:spLocks noChangeShapeType="1"/>
          </p:cNvSpPr>
          <p:nvPr/>
        </p:nvSpPr>
        <p:spPr bwMode="auto">
          <a:xfrm>
            <a:off x="8991600" y="0"/>
            <a:ext cx="0" cy="6858000"/>
          </a:xfrm>
          <a:prstGeom prst="line"/>
          <a:noFill/>
          <a:ln w="1905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711" name="Rectangle 11"/>
          <p:cNvSpPr/>
          <p:nvPr/>
        </p:nvSpPr>
        <p:spPr bwMode="auto">
          <a:xfrm>
            <a:off x="8839200" y="0"/>
            <a:ext cx="304800" cy="6858000"/>
          </a:xfrm>
          <a:prstGeom prst="rect"/>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12" name="Straight Connector 12"/>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713" name="Oval 13"/>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714" name="Content Placeholder 17"/>
          <p:cNvSpPr>
            <a:spLocks noGrp="1"/>
          </p:cNvSpPr>
          <p:nvPr>
            <p:ph sz="quarter" idx="1"/>
          </p:nvPr>
        </p:nvSpPr>
        <p:spPr>
          <a:xfrm>
            <a:off x="304800" y="274320"/>
            <a:ext cx="5638800" cy="6327648"/>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5" name="Date Placeholder 20"/>
          <p:cNvSpPr>
            <a:spLocks noGrp="1"/>
          </p:cNvSpPr>
          <p:nvPr>
            <p:ph type="dt" sz="half" idx="14"/>
          </p:nvPr>
        </p:nvSpPr>
        <p:spPr/>
        <p:txBody>
          <a:bodyPr rtlCol="0"/>
          <a:p>
            <a:fld id="{9C6F47E8-5C74-46AD-AAA9-2852042C5952}" type="datetimeFigureOut">
              <a:rPr lang="en-US" smtClean="0"/>
            </a:fld>
            <a:endParaRPr lang="en-US"/>
          </a:p>
        </p:txBody>
      </p:sp>
      <p:sp>
        <p:nvSpPr>
          <p:cNvPr id="1048716" name="Slide Number Placeholder 21"/>
          <p:cNvSpPr>
            <a:spLocks noGrp="1"/>
          </p:cNvSpPr>
          <p:nvPr>
            <p:ph type="sldNum" sz="quarter" idx="15"/>
          </p:nvPr>
        </p:nvSpPr>
        <p:spPr/>
        <p:txBody>
          <a:bodyPr rtlCol="0"/>
          <a:p>
            <a:fld id="{2B5382AF-254F-40B5-947A-449BC72705D2}" type="slidenum">
              <a:rPr lang="en-US" smtClean="0"/>
            </a:fld>
            <a:endParaRPr lang="en-US"/>
          </a:p>
        </p:txBody>
      </p:sp>
      <p:sp>
        <p:nvSpPr>
          <p:cNvPr id="1048717" name="Footer Placeholder 22"/>
          <p:cNvSpPr>
            <a:spLocks noGrp="1"/>
          </p:cNvSpPr>
          <p:nvPr>
            <p:ph type="ftr" sz="quarter" idx="16"/>
          </p:nvPr>
        </p:nvSpPr>
        <p:spPr/>
        <p:txBody>
          <a:bodyPr rtlCol="0"/>
          <a:p>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68" name=""/>
        <p:cNvGrpSpPr/>
        <p:nvPr/>
      </p:nvGrpSpPr>
      <p:grpSpPr>
        <a:xfrm>
          <a:off x="0" y="0"/>
          <a:ext cx="0" cy="0"/>
          <a:chOff x="0" y="0"/>
          <a:chExt cx="0" cy="0"/>
        </a:xfrm>
      </p:grpSpPr>
      <p:sp>
        <p:nvSpPr>
          <p:cNvPr id="1048649" name="Straight Connector 8"/>
          <p:cNvSpPr>
            <a:spLocks noChangeShapeType="1"/>
          </p:cNvSpPr>
          <p:nvPr/>
        </p:nvSpPr>
        <p:spPr bwMode="auto">
          <a:xfrm>
            <a:off x="87630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50" name="Oval 12"/>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51" name="Title 1"/>
          <p:cNvSpPr>
            <a:spLocks noGrp="1"/>
          </p:cNvSpPr>
          <p:nvPr>
            <p:ph type="title"/>
          </p:nvPr>
        </p:nvSpPr>
        <p:spPr>
          <a:xfrm rot="5400000">
            <a:off x="3350133" y="3200400"/>
            <a:ext cx="6309360" cy="457200"/>
          </a:xfrm>
        </p:spPr>
        <p:txBody>
          <a:bodyPr anchor="b"/>
          <a:lstStyle>
            <a:lvl1pPr algn="l">
              <a:buNone/>
              <a:defRPr b="1" sz="2000"/>
            </a:lvl1pPr>
          </a:lstStyle>
          <a:p>
            <a:r>
              <a:rPr kumimoji="0" lang="en-US" smtClean="0"/>
              <a:t>Click to edit Master title style</a:t>
            </a:r>
            <a:endParaRPr kumimoji="0" lang="en-US"/>
          </a:p>
        </p:txBody>
      </p:sp>
      <p:sp>
        <p:nvSpPr>
          <p:cNvPr id="1048652"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indent="0" marL="0">
              <a:buNone/>
              <a:defRPr sz="3200"/>
            </a:lvl1pPr>
          </a:lstStyle>
          <a:p>
            <a:pPr algn="ctr" eaLnBrk="1" hangingPunct="1" latinLnBrk="0">
              <a:buFontTx/>
              <a:buNone/>
            </a:pPr>
            <a:r>
              <a:rPr kumimoji="0" lang="en-US" smtClean="0"/>
              <a:t>Click icon to add picture</a:t>
            </a:r>
            <a:endParaRPr dirty="0" kumimoji="0" lang="en-US"/>
          </a:p>
        </p:txBody>
      </p:sp>
      <p:sp>
        <p:nvSpPr>
          <p:cNvPr id="1048653" name="Text Placeholder 3"/>
          <p:cNvSpPr>
            <a:spLocks noGrp="1"/>
          </p:cNvSpPr>
          <p:nvPr>
            <p:ph type="body" sz="half" idx="2"/>
          </p:nvPr>
        </p:nvSpPr>
        <p:spPr>
          <a:xfrm>
            <a:off x="6765798" y="264795"/>
            <a:ext cx="1524000" cy="4956048"/>
          </a:xfrm>
        </p:spPr>
        <p:txBody>
          <a:bodyPr anchor="t" anchorCtr="0" bIns="45720" compatLnSpc="1" forceAA="0" fromWordArt="0" horzOverflow="overflow" lIns="91440" numCol="1" rIns="91440" rot="0" rtlCol="0" spcCol="274320" spcFirstLastPara="0" tIns="45720" vert="horz" vertOverflow="overflow" wrap="square">
            <a:normAutofit/>
          </a:bodyPr>
          <a:lstStyle>
            <a:lvl1pPr indent="0" marL="0">
              <a:spcBef>
                <a:spcPts val="100"/>
              </a:spcBef>
              <a:spcAft>
                <a:spcPts val="400"/>
              </a:spcAft>
              <a:buFontTx/>
              <a:buNone/>
              <a:defRPr sz="1200"/>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654" name="Straight Connector 9"/>
          <p:cNvSpPr>
            <a:spLocks noChangeShapeType="1"/>
          </p:cNvSpPr>
          <p:nvPr/>
        </p:nvSpPr>
        <p:spPr bwMode="auto">
          <a:xfrm>
            <a:off x="8991600" y="0"/>
            <a:ext cx="0" cy="6858000"/>
          </a:xfrm>
          <a:prstGeom prst="line"/>
          <a:noFill/>
          <a:ln w="9525" cap="flat" cmpd="sng" algn="ctr">
            <a:solidFill>
              <a:schemeClr val="tx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55" name="Rectangle 10"/>
          <p:cNvSpPr/>
          <p:nvPr/>
        </p:nvSpPr>
        <p:spPr bwMode="auto">
          <a:xfrm>
            <a:off x="8839200" y="0"/>
            <a:ext cx="304800" cy="6858000"/>
          </a:xfrm>
          <a:prstGeom prst="rect"/>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56" name="Straight Connector 11"/>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57" name="Straight Connector 18"/>
          <p:cNvSpPr>
            <a:spLocks noChangeShapeType="1"/>
          </p:cNvSpPr>
          <p:nvPr/>
        </p:nvSpPr>
        <p:spPr bwMode="auto">
          <a:xfrm>
            <a:off x="6248400" y="0"/>
            <a:ext cx="0" cy="6858000"/>
          </a:xfrm>
          <a:prstGeom prst="line"/>
          <a:noFill/>
          <a:ln w="38100" cap="flat" cmpd="sng"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58" name="Straight Connector 19"/>
          <p:cNvSpPr>
            <a:spLocks noChangeShapeType="1"/>
          </p:cNvSpPr>
          <p:nvPr/>
        </p:nvSpPr>
        <p:spPr bwMode="auto">
          <a:xfrm>
            <a:off x="6192296" y="0"/>
            <a:ext cx="0" cy="6858000"/>
          </a:xfrm>
          <a:prstGeom prst="line"/>
          <a:noFill/>
          <a:ln w="1270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659" name="Date Placeholder 16"/>
          <p:cNvSpPr>
            <a:spLocks noGrp="1"/>
          </p:cNvSpPr>
          <p:nvPr>
            <p:ph type="dt" sz="half" idx="10"/>
          </p:nvPr>
        </p:nvSpPr>
        <p:spPr/>
        <p:txBody>
          <a:bodyPr rtlCol="0"/>
          <a:p>
            <a:fld id="{9C6F47E8-5C74-46AD-AAA9-2852042C5952}" type="datetimeFigureOut">
              <a:rPr lang="en-US" smtClean="0"/>
            </a:fld>
            <a:endParaRPr lang="en-US"/>
          </a:p>
        </p:txBody>
      </p:sp>
      <p:sp>
        <p:nvSpPr>
          <p:cNvPr id="1048660" name="Slide Number Placeholder 17"/>
          <p:cNvSpPr>
            <a:spLocks noGrp="1"/>
          </p:cNvSpPr>
          <p:nvPr>
            <p:ph type="sldNum" sz="quarter" idx="11"/>
          </p:nvPr>
        </p:nvSpPr>
        <p:spPr/>
        <p:txBody>
          <a:bodyPr rtlCol="0"/>
          <a:p>
            <a:fld id="{2B5382AF-254F-40B5-947A-449BC72705D2}" type="slidenum">
              <a:rPr lang="en-US" smtClean="0"/>
            </a:fld>
            <a:endParaRPr lang="en-US"/>
          </a:p>
        </p:txBody>
      </p:sp>
      <p:sp>
        <p:nvSpPr>
          <p:cNvPr id="1048661" name="Footer Placeholder 20"/>
          <p:cNvSpPr>
            <a:spLocks noGrp="1"/>
          </p:cNvSpPr>
          <p:nvPr>
            <p:ph type="ftr" sz="quarter" idx="12"/>
          </p:nvPr>
        </p:nvSpPr>
        <p:spPr/>
        <p:txBody>
          <a:bodyPr rtlCol="0"/>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Straight Connector 15"/>
          <p:cNvSpPr>
            <a:spLocks noChangeShapeType="1"/>
          </p:cNvSpPr>
          <p:nvPr/>
        </p:nvSpPr>
        <p:spPr bwMode="auto">
          <a:xfrm>
            <a:off x="8763000" y="0"/>
            <a:ext cx="0" cy="6858000"/>
          </a:xfrm>
          <a:prstGeom prst="line"/>
          <a:noFill/>
          <a:ln w="38100" cap="flat" cmpd="sng" algn="ctr">
            <a:solidFill>
              <a:schemeClr val="accent1">
                <a:tint val="60000"/>
                <a:alpha val="93000"/>
              </a:schemeClr>
            </a:solidFill>
            <a:prstDash val="solid"/>
            <a:round/>
            <a:headEnd type="none" w="med" len="med"/>
            <a:tailEnd type="none" w="med" len="med"/>
          </a:ln>
          <a:effectLst/>
        </p:spPr>
        <p:txBody>
          <a:bodyPr anchor="t" bIns="45720" compatLnSpc="1" lIns="91440" rIns="91440" tIns="45720" vert="horz" wrap="square"/>
          <a:p>
            <a:endParaRPr dirty="0" kumimoji="0" lang="en-US"/>
          </a:p>
        </p:txBody>
      </p:sp>
      <p:sp>
        <p:nvSpPr>
          <p:cNvPr id="1048577" name="Title Placeholder 21"/>
          <p:cNvSpPr>
            <a:spLocks noGrp="1"/>
          </p:cNvSpPr>
          <p:nvPr>
            <p:ph type="title"/>
          </p:nvPr>
        </p:nvSpPr>
        <p:spPr>
          <a:xfrm>
            <a:off x="457200" y="274638"/>
            <a:ext cx="7467600" cy="1143000"/>
          </a:xfrm>
          <a:prstGeom prst="rect"/>
        </p:spPr>
        <p:txBody>
          <a:bodyPr anchor="b" vert="horz">
            <a:normAutofit/>
          </a:bodyPr>
          <a:p>
            <a:r>
              <a:rPr kumimoji="0" lang="en-US" smtClean="0"/>
              <a:t>Click to edit Master title style</a:t>
            </a:r>
            <a:endParaRPr kumimoji="0" lang="en-US"/>
          </a:p>
        </p:txBody>
      </p:sp>
      <p:sp>
        <p:nvSpPr>
          <p:cNvPr id="1048578" name="Text Placeholder 12"/>
          <p:cNvSpPr>
            <a:spLocks noGrp="1"/>
          </p:cNvSpPr>
          <p:nvPr>
            <p:ph type="body" idx="1"/>
          </p:nvPr>
        </p:nvSpPr>
        <p:spPr>
          <a:xfrm>
            <a:off x="457200" y="1600200"/>
            <a:ext cx="7467600" cy="4873752"/>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79" name="Date Placeholder 13"/>
          <p:cNvSpPr>
            <a:spLocks noGrp="1"/>
          </p:cNvSpPr>
          <p:nvPr>
            <p:ph type="dt" sz="half" idx="2"/>
          </p:nvPr>
        </p:nvSpPr>
        <p:spPr>
          <a:xfrm rot="5400000">
            <a:off x="7589520" y="1081851"/>
            <a:ext cx="2011680" cy="384048"/>
          </a:xfrm>
          <a:prstGeom prst="rect"/>
        </p:spPr>
        <p:txBody>
          <a:bodyPr anchor="ctr" anchorCtr="0" vert="horz"/>
          <a:lstStyle>
            <a:lvl1pPr algn="r" eaLnBrk="1" hangingPunct="1" latinLnBrk="0">
              <a:defRPr sz="1200" kumimoji="0">
                <a:solidFill>
                  <a:schemeClr val="tx2"/>
                </a:solidFill>
              </a:defRPr>
            </a:lvl1pPr>
          </a:lstStyle>
          <a:p>
            <a:fld id="{9C6F47E8-5C74-46AD-AAA9-2852042C5952}" type="datetimeFigureOut">
              <a:rPr lang="en-US" smtClean="0"/>
            </a:fld>
            <a:endParaRPr lang="en-US"/>
          </a:p>
        </p:txBody>
      </p:sp>
      <p:sp>
        <p:nvSpPr>
          <p:cNvPr id="1048580" name="Footer Placeholder 2"/>
          <p:cNvSpPr>
            <a:spLocks noGrp="1"/>
          </p:cNvSpPr>
          <p:nvPr>
            <p:ph type="ftr" sz="quarter" idx="3"/>
          </p:nvPr>
        </p:nvSpPr>
        <p:spPr>
          <a:xfrm rot="5400000">
            <a:off x="6990186" y="3737240"/>
            <a:ext cx="3200400" cy="365760"/>
          </a:xfrm>
          <a:prstGeom prst="rect"/>
        </p:spPr>
        <p:txBody>
          <a:bodyPr anchor="ctr" anchorCtr="0" vert="horz"/>
          <a:lstStyle>
            <a:lvl1pPr algn="l" eaLnBrk="1" hangingPunct="1" latinLnBrk="0">
              <a:defRPr sz="1200" kumimoji="0">
                <a:solidFill>
                  <a:schemeClr val="tx2"/>
                </a:solidFill>
              </a:defRPr>
            </a:lvl1pPr>
          </a:lstStyle>
          <a:p>
            <a:endParaRPr lang="en-US"/>
          </a:p>
        </p:txBody>
      </p:sp>
      <p:sp>
        <p:nvSpPr>
          <p:cNvPr id="1048581" name="Straight Connector 6"/>
          <p:cNvSpPr>
            <a:spLocks noChangeShapeType="1"/>
          </p:cNvSpPr>
          <p:nvPr/>
        </p:nvSpPr>
        <p:spPr bwMode="auto">
          <a:xfrm>
            <a:off x="76200" y="0"/>
            <a:ext cx="0" cy="6858000"/>
          </a:xfrm>
          <a:prstGeom prst="line"/>
          <a:noFill/>
          <a:ln w="57150" cap="flat" cmpd="thickThin" algn="ctr">
            <a:solidFill>
              <a:schemeClr val="accent1">
                <a:tint val="60000"/>
              </a:schemeClr>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2" name="Straight Connector 8"/>
          <p:cNvSpPr>
            <a:spLocks noChangeShapeType="1"/>
          </p:cNvSpPr>
          <p:nvPr/>
        </p:nvSpPr>
        <p:spPr bwMode="auto">
          <a:xfrm>
            <a:off x="8991600" y="0"/>
            <a:ext cx="0" cy="6858000"/>
          </a:xfrm>
          <a:prstGeom prst="line"/>
          <a:noFill/>
          <a:ln w="19050"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3" name="Rectangle 9"/>
          <p:cNvSpPr/>
          <p:nvPr/>
        </p:nvSpPr>
        <p:spPr bwMode="auto">
          <a:xfrm>
            <a:off x="8839200" y="0"/>
            <a:ext cx="304800" cy="6858000"/>
          </a:xfrm>
          <a:prstGeom prst="rect"/>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4" name="Straight Connector 10"/>
          <p:cNvSpPr>
            <a:spLocks noChangeShapeType="1"/>
          </p:cNvSpPr>
          <p:nvPr/>
        </p:nvSpPr>
        <p:spPr bwMode="auto">
          <a:xfrm>
            <a:off x="8915400" y="0"/>
            <a:ext cx="0" cy="6858000"/>
          </a:xfrm>
          <a:prstGeom prst="line"/>
          <a:noFill/>
          <a:ln w="9525" cap="flat" cmpd="sng" algn="ctr">
            <a:solidFill>
              <a:schemeClr val="accent1"/>
            </a:solid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85" name="Oval 11"/>
          <p:cNvSpPr/>
          <p:nvPr/>
        </p:nvSpPr>
        <p:spPr>
          <a:xfrm>
            <a:off x="8156448" y="5715000"/>
            <a:ext cx="548640" cy="548640"/>
          </a:xfrm>
          <a:prstGeom prst="ellipse"/>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586" name="Slide Number Placeholder 22"/>
          <p:cNvSpPr>
            <a:spLocks noGrp="1"/>
          </p:cNvSpPr>
          <p:nvPr>
            <p:ph type="sldNum" sz="quarter" idx="4"/>
          </p:nvPr>
        </p:nvSpPr>
        <p:spPr>
          <a:xfrm>
            <a:off x="8129016" y="5734050"/>
            <a:ext cx="609600" cy="521208"/>
          </a:xfrm>
          <a:prstGeom prst="rect"/>
        </p:spPr>
        <p:txBody>
          <a:bodyPr anchor="ctr" vert="horz"/>
          <a:lstStyle>
            <a:lvl1pPr algn="ctr" eaLnBrk="1" hangingPunct="1" latinLnBrk="0">
              <a:defRPr b="1" sz="1400" kumimoji="0">
                <a:solidFill>
                  <a:srgbClr val="FFFFFF"/>
                </a:solidFill>
              </a:defRPr>
            </a:lvl1pPr>
          </a:lstStyle>
          <a:p>
            <a:fld id="{2B5382AF-254F-40B5-947A-449BC72705D2}" type="slidenum">
              <a:rPr lang="en-US" smtClean="0"/>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aseline="0" b="0" cap="small" sz="3000" kern="1200" kumimoji="0">
          <a:solidFill>
            <a:schemeClr val="tx2"/>
          </a:solidFill>
          <a:latin typeface="+mj-lt"/>
          <a:ea typeface="+mj-ea"/>
          <a:cs typeface="+mj-cs"/>
        </a:defRPr>
      </a:lvl1pPr>
    </p:titleStyle>
    <p:bodyStyle>
      <a:lvl1pPr algn="l" eaLnBrk="1" hangingPunct="1" indent="-274320" latinLnBrk="0" marL="274320" rtl="0">
        <a:spcBef>
          <a:spcPts val="600"/>
        </a:spcBef>
        <a:buClr>
          <a:schemeClr val="accent1"/>
        </a:buClr>
        <a:buSzPct val="70000"/>
        <a:buFont typeface="Wingdings"/>
        <a:buChar char=""/>
        <a:defRPr sz="2400" kern="1200" kumimoji="0">
          <a:solidFill>
            <a:schemeClr val="tx1"/>
          </a:solidFill>
          <a:latin typeface="+mn-lt"/>
          <a:ea typeface="+mn-ea"/>
          <a:cs typeface="+mn-cs"/>
        </a:defRPr>
      </a:lvl1pPr>
      <a:lvl2pPr algn="l" eaLnBrk="1" hangingPunct="1" indent="-274320" latinLnBrk="0" marL="640080" rtl="0">
        <a:spcBef>
          <a:spcPct val="20000"/>
        </a:spcBef>
        <a:buClr>
          <a:schemeClr val="accent1"/>
        </a:buClr>
        <a:buSzPct val="80000"/>
        <a:buFont typeface="Wingdings 2"/>
        <a:buChar char=""/>
        <a:defRPr sz="2100" kern="1200" kumimoji="0">
          <a:solidFill>
            <a:schemeClr val="tx1"/>
          </a:solidFill>
          <a:latin typeface="+mn-lt"/>
          <a:ea typeface="+mn-ea"/>
          <a:cs typeface="+mn-cs"/>
        </a:defRPr>
      </a:lvl2pPr>
      <a:lvl3pPr algn="l" eaLnBrk="1" hangingPunct="1" indent="-182880" latinLnBrk="0" marL="914400" rtl="0">
        <a:spcBef>
          <a:spcPct val="20000"/>
        </a:spcBef>
        <a:buClr>
          <a:schemeClr val="accent1">
            <a:shade val="75000"/>
          </a:schemeClr>
        </a:buClr>
        <a:buSzPct val="60000"/>
        <a:buFont typeface="Wingdings"/>
        <a:buChar char=""/>
        <a:defRPr sz="1800" kern="1200" kumimoji="0">
          <a:solidFill>
            <a:schemeClr val="tx1"/>
          </a:solidFill>
          <a:latin typeface="+mn-lt"/>
          <a:ea typeface="+mn-ea"/>
          <a:cs typeface="+mn-cs"/>
        </a:defRPr>
      </a:lvl3pPr>
      <a:lvl4pPr algn="l" eaLnBrk="1" hangingPunct="1" indent="-182880" latinLnBrk="0" marL="1188720" rtl="0">
        <a:spcBef>
          <a:spcPct val="20000"/>
        </a:spcBef>
        <a:buClr>
          <a:schemeClr val="accent1">
            <a:tint val="60000"/>
          </a:schemeClr>
        </a:buClr>
        <a:buSzPct val="60000"/>
        <a:buFont typeface="Wingdings"/>
        <a:buChar char=""/>
        <a:defRPr sz="1800" kern="1200" kumimoji="0">
          <a:solidFill>
            <a:schemeClr val="tx1"/>
          </a:solidFill>
          <a:latin typeface="+mn-lt"/>
          <a:ea typeface="+mn-ea"/>
          <a:cs typeface="+mn-cs"/>
        </a:defRPr>
      </a:lvl4pPr>
      <a:lvl5pPr algn="l" eaLnBrk="1" hangingPunct="1" indent="-182880" latinLnBrk="0" marL="1463040" rtl="0">
        <a:spcBef>
          <a:spcPct val="20000"/>
        </a:spcBef>
        <a:buClr>
          <a:schemeClr val="accent2">
            <a:tint val="60000"/>
          </a:schemeClr>
        </a:buClr>
        <a:buSzPct val="68000"/>
        <a:buFont typeface="Wingdings 2"/>
        <a:buChar char=""/>
        <a:defRPr sz="1600" kern="1200" kumimoji="0">
          <a:solidFill>
            <a:schemeClr val="tx1"/>
          </a:solidFill>
          <a:latin typeface="+mn-lt"/>
          <a:ea typeface="+mn-ea"/>
          <a:cs typeface="+mn-cs"/>
        </a:defRPr>
      </a:lvl5pPr>
      <a:lvl6pPr algn="l" eaLnBrk="1" hangingPunct="1" indent="-182880" latinLnBrk="0" marL="1737360" rtl="0">
        <a:spcBef>
          <a:spcPct val="20000"/>
        </a:spcBef>
        <a:buClr>
          <a:schemeClr val="accent1"/>
        </a:buClr>
        <a:buChar char="•"/>
        <a:defRPr sz="1600" kern="1200" kumimoji="0">
          <a:solidFill>
            <a:schemeClr val="tx2"/>
          </a:solidFill>
          <a:latin typeface="+mn-lt"/>
          <a:ea typeface="+mn-ea"/>
          <a:cs typeface="+mn-cs"/>
        </a:defRPr>
      </a:lvl6pPr>
      <a:lvl7pPr algn="l" eaLnBrk="1" hangingPunct="1" indent="-182880" latinLnBrk="0" marL="2011680" rtl="0">
        <a:spcBef>
          <a:spcPct val="20000"/>
        </a:spcBef>
        <a:buClr>
          <a:schemeClr val="accent1">
            <a:tint val="60000"/>
          </a:schemeClr>
        </a:buClr>
        <a:buSzPct val="60000"/>
        <a:buFont typeface="Wingdings"/>
        <a:buChar char=""/>
        <a:defRPr baseline="0" sz="1400" kern="1200" kumimoji="0">
          <a:solidFill>
            <a:schemeClr val="tx2"/>
          </a:solidFill>
          <a:latin typeface="+mn-lt"/>
          <a:ea typeface="+mn-ea"/>
          <a:cs typeface="+mn-cs"/>
        </a:defRPr>
      </a:lvl7pPr>
      <a:lvl8pPr algn="l" eaLnBrk="1" hangingPunct="1" indent="-182880" latinLnBrk="0" marL="2286000" rtl="0">
        <a:spcBef>
          <a:spcPct val="20000"/>
        </a:spcBef>
        <a:buClr>
          <a:schemeClr val="accent2"/>
        </a:buClr>
        <a:buChar char="•"/>
        <a:defRPr baseline="0" cap="small" sz="1400" kern="1200" kumimoji="0">
          <a:solidFill>
            <a:schemeClr val="tx2"/>
          </a:solidFill>
          <a:latin typeface="+mn-lt"/>
          <a:ea typeface="+mn-ea"/>
          <a:cs typeface="+mn-cs"/>
        </a:defRPr>
      </a:lvl8pPr>
      <a:lvl9pPr algn="l" eaLnBrk="1" hangingPunct="1" indent="-182880" latinLnBrk="0" marL="2560320" rtl="0">
        <a:spcBef>
          <a:spcPct val="20000"/>
        </a:spcBef>
        <a:buClr>
          <a:schemeClr val="accent1">
            <a:shade val="75000"/>
          </a:schemeClr>
        </a:buClr>
        <a:buChar char="•"/>
        <a:defRPr baseline="0" sz="1400" kern="1200" kumimoji="0">
          <a:solidFill>
            <a:schemeClr val="tx2"/>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25" name=""/>
        <p:cNvGrpSpPr/>
        <p:nvPr/>
      </p:nvGrpSpPr>
      <p:grpSpPr>
        <a:xfrm>
          <a:off x="0" y="0"/>
          <a:ext cx="0" cy="0"/>
          <a:chOff x="0" y="0"/>
          <a:chExt cx="0" cy="0"/>
        </a:xfrm>
      </p:grpSpPr>
      <p:sp>
        <p:nvSpPr>
          <p:cNvPr id="1048608" name="Title 1"/>
          <p:cNvSpPr>
            <a:spLocks noGrp="1"/>
          </p:cNvSpPr>
          <p:nvPr>
            <p:ph type="ctrTitle"/>
          </p:nvPr>
        </p:nvSpPr>
        <p:spPr>
          <a:xfrm>
            <a:off x="990600" y="1524000"/>
            <a:ext cx="7467600" cy="1981200"/>
          </a:xfrm>
        </p:spPr>
        <p:txBody>
          <a:bodyPr>
            <a:normAutofit/>
          </a:bodyPr>
          <a:p>
            <a:pPr algn="ctr"/>
            <a:r>
              <a:rPr dirty="0" sz="6000" lang="fa-IR" smtClean="0">
                <a:cs typeface="B Titr" pitchFamily="2" charset="-78"/>
              </a:rPr>
              <a:t>بسم الله الرحمن الرحیم</a:t>
            </a:r>
            <a:endParaRPr dirty="0" sz="6000" lang="en-US">
              <a:cs typeface="B Titr" pitchFamily="2" charset="-78"/>
            </a:endParaRPr>
          </a:p>
        </p:txBody>
      </p:sp>
      <p:sp>
        <p:nvSpPr>
          <p:cNvPr id="1048724" name=""/>
          <p:cNvSpPr txBox="1"/>
          <p:nvPr/>
        </p:nvSpPr>
        <p:spPr>
          <a:xfrm>
            <a:off x="2658899" y="4683580"/>
            <a:ext cx="4000000" cy="1767839"/>
          </a:xfrm>
          <a:prstGeom prst="rect"/>
        </p:spPr>
        <p:txBody>
          <a:bodyPr rtlCol="0" wrap="square">
            <a:spAutoFit/>
          </a:bodyPr>
          <a:p>
            <a:r>
              <a:rPr sz="2800" lang="fa">
                <a:solidFill>
                  <a:srgbClr val="000000"/>
                </a:solidFill>
              </a:rPr>
              <a:t>ک</a:t>
            </a:r>
            <a:r>
              <a:rPr sz="2800" lang="fa">
                <a:solidFill>
                  <a:srgbClr val="000000"/>
                </a:solidFill>
              </a:rPr>
              <a:t>ا</a:t>
            </a:r>
            <a:r>
              <a:rPr sz="2800" lang="fa">
                <a:solidFill>
                  <a:srgbClr val="000000"/>
                </a:solidFill>
              </a:rPr>
              <a:t>ر</a:t>
            </a:r>
            <a:r>
              <a:rPr sz="2800" lang="fa">
                <a:solidFill>
                  <a:srgbClr val="000000"/>
                </a:solidFill>
              </a:rPr>
              <a:t>ی</a:t>
            </a:r>
            <a:r>
              <a:rPr altLang="fa" sz="2800" lang="en-US">
                <a:solidFill>
                  <a:srgbClr val="000000"/>
                </a:solidFill>
              </a:rPr>
              <a:t> </a:t>
            </a:r>
            <a:r>
              <a:rPr altLang="fa" sz="2800" lang="fa">
                <a:solidFill>
                  <a:srgbClr val="000000"/>
                </a:solidFill>
              </a:rPr>
              <a:t>ا</a:t>
            </a:r>
            <a:r>
              <a:rPr altLang="fa" sz="2800" lang="fa">
                <a:solidFill>
                  <a:srgbClr val="000000"/>
                </a:solidFill>
              </a:rPr>
              <a:t>ز</a:t>
            </a:r>
            <a:r>
              <a:rPr altLang="fa" sz="2800" lang="en-US">
                <a:solidFill>
                  <a:srgbClr val="000000"/>
                </a:solidFill>
              </a:rPr>
              <a:t> </a:t>
            </a:r>
            <a:r>
              <a:rPr altLang="fa" sz="2800" lang="fa">
                <a:solidFill>
                  <a:srgbClr val="000000"/>
                </a:solidFill>
              </a:rPr>
              <a:t>ف</a:t>
            </a:r>
            <a:r>
              <a:rPr altLang="fa" sz="2800" lang="fa">
                <a:solidFill>
                  <a:srgbClr val="000000"/>
                </a:solidFill>
              </a:rPr>
              <a:t>ر</a:t>
            </a:r>
            <a:r>
              <a:rPr altLang="fa" sz="2800" lang="fa">
                <a:solidFill>
                  <a:srgbClr val="000000"/>
                </a:solidFill>
              </a:rPr>
              <a:t>ی</a:t>
            </a:r>
            <a:r>
              <a:rPr altLang="fa" sz="2800" lang="fa">
                <a:solidFill>
                  <a:srgbClr val="000000"/>
                </a:solidFill>
              </a:rPr>
              <a:t>د</a:t>
            </a:r>
            <a:r>
              <a:rPr altLang="fa" sz="2800" lang="fa">
                <a:solidFill>
                  <a:srgbClr val="000000"/>
                </a:solidFill>
              </a:rPr>
              <a:t>ه</a:t>
            </a:r>
            <a:r>
              <a:rPr altLang="fa" sz="2800" lang="en-US">
                <a:solidFill>
                  <a:srgbClr val="000000"/>
                </a:solidFill>
              </a:rPr>
              <a:t> </a:t>
            </a:r>
            <a:r>
              <a:rPr altLang="fa" sz="2800" lang="fa">
                <a:solidFill>
                  <a:srgbClr val="000000"/>
                </a:solidFill>
              </a:rPr>
              <a:t>ب</a:t>
            </a:r>
            <a:r>
              <a:rPr altLang="fa" sz="2800" lang="fa">
                <a:solidFill>
                  <a:srgbClr val="000000"/>
                </a:solidFill>
              </a:rPr>
              <a:t>ا</a:t>
            </a:r>
            <a:r>
              <a:rPr altLang="fa" sz="2800" lang="fa">
                <a:solidFill>
                  <a:srgbClr val="000000"/>
                </a:solidFill>
              </a:rPr>
              <a:t>ب</a:t>
            </a:r>
            <a:r>
              <a:rPr altLang="fa" sz="2800" lang="fa">
                <a:solidFill>
                  <a:srgbClr val="000000"/>
                </a:solidFill>
              </a:rPr>
              <a:t>ا</a:t>
            </a:r>
            <a:r>
              <a:rPr altLang="fa" sz="2800" lang="fa">
                <a:solidFill>
                  <a:srgbClr val="000000"/>
                </a:solidFill>
              </a:rPr>
              <a:t>ئ</a:t>
            </a:r>
            <a:r>
              <a:rPr altLang="fa" sz="2800" lang="fa">
                <a:solidFill>
                  <a:srgbClr val="000000"/>
                </a:solidFill>
              </a:rPr>
              <a:t>ی</a:t>
            </a:r>
            <a:endParaRPr sz="2800" lang="fa-IR">
              <a:solidFill>
                <a:srgbClr val="000000"/>
              </a:solidFill>
            </a:endParaRPr>
          </a:p>
          <a:p>
            <a:r>
              <a:rPr altLang="fa" sz="2800" lang="fa">
                <a:solidFill>
                  <a:srgbClr val="000000"/>
                </a:solidFill>
              </a:rPr>
              <a:t>م</a:t>
            </a:r>
            <a:r>
              <a:rPr altLang="fa" sz="2800" lang="fa">
                <a:solidFill>
                  <a:srgbClr val="000000"/>
                </a:solidFill>
              </a:rPr>
              <a:t>د</a:t>
            </a:r>
            <a:r>
              <a:rPr altLang="fa" sz="2800" lang="fa">
                <a:solidFill>
                  <a:srgbClr val="000000"/>
                </a:solidFill>
              </a:rPr>
              <a:t>ر</a:t>
            </a:r>
            <a:r>
              <a:rPr altLang="fa" sz="2800" lang="fa">
                <a:solidFill>
                  <a:srgbClr val="000000"/>
                </a:solidFill>
              </a:rPr>
              <a:t>س</a:t>
            </a:r>
            <a:r>
              <a:rPr altLang="fa" sz="2800" lang="en-US">
                <a:solidFill>
                  <a:srgbClr val="000000"/>
                </a:solidFill>
              </a:rPr>
              <a:t> </a:t>
            </a:r>
            <a:r>
              <a:rPr altLang="fa" sz="2800" lang="fa">
                <a:solidFill>
                  <a:srgbClr val="000000"/>
                </a:solidFill>
              </a:rPr>
              <a:t>ن</a:t>
            </a:r>
            <a:r>
              <a:rPr altLang="fa" sz="2800" lang="fa">
                <a:solidFill>
                  <a:srgbClr val="000000"/>
                </a:solidFill>
              </a:rPr>
              <a:t>گ</a:t>
            </a:r>
            <a:r>
              <a:rPr altLang="fa" sz="2800" lang="fa">
                <a:solidFill>
                  <a:srgbClr val="000000"/>
                </a:solidFill>
              </a:rPr>
              <a:t>ا</a:t>
            </a:r>
            <a:r>
              <a:rPr altLang="fa" sz="2800" lang="fa">
                <a:solidFill>
                  <a:srgbClr val="000000"/>
                </a:solidFill>
              </a:rPr>
              <a:t>ر</a:t>
            </a:r>
            <a:r>
              <a:rPr altLang="fa" sz="2800" lang="fa">
                <a:solidFill>
                  <a:srgbClr val="000000"/>
                </a:solidFill>
              </a:rPr>
              <a:t>ش</a:t>
            </a:r>
            <a:r>
              <a:rPr altLang="fa" sz="2800" lang="en-US">
                <a:solidFill>
                  <a:srgbClr val="000000"/>
                </a:solidFill>
              </a:rPr>
              <a:t> </a:t>
            </a:r>
            <a:r>
              <a:rPr altLang="fa" sz="2800" lang="fa">
                <a:solidFill>
                  <a:srgbClr val="000000"/>
                </a:solidFill>
              </a:rPr>
              <a:t>ع</a:t>
            </a:r>
            <a:r>
              <a:rPr altLang="fa" sz="2800" lang="fa">
                <a:solidFill>
                  <a:srgbClr val="000000"/>
                </a:solidFill>
              </a:rPr>
              <a:t>ل</a:t>
            </a:r>
            <a:r>
              <a:rPr altLang="fa" sz="2800" lang="fa">
                <a:solidFill>
                  <a:srgbClr val="000000"/>
                </a:solidFill>
              </a:rPr>
              <a:t>م</a:t>
            </a:r>
            <a:r>
              <a:rPr altLang="fa" sz="2800" lang="fa">
                <a:solidFill>
                  <a:srgbClr val="000000"/>
                </a:solidFill>
              </a:rPr>
              <a:t>ی</a:t>
            </a:r>
            <a:r>
              <a:rPr altLang="fa" sz="2800" lang="en-US">
                <a:solidFill>
                  <a:srgbClr val="000000"/>
                </a:solidFill>
              </a:rPr>
              <a:t> </a:t>
            </a:r>
            <a:r>
              <a:rPr altLang="fa" sz="2800" lang="fa">
                <a:solidFill>
                  <a:srgbClr val="000000"/>
                </a:solidFill>
              </a:rPr>
              <a:t>د</a:t>
            </a:r>
            <a:r>
              <a:rPr altLang="fa" sz="2800" lang="fa">
                <a:solidFill>
                  <a:srgbClr val="000000"/>
                </a:solidFill>
              </a:rPr>
              <a:t>ر</a:t>
            </a:r>
            <a:r>
              <a:rPr altLang="fa" sz="2800" lang="en-US">
                <a:solidFill>
                  <a:srgbClr val="000000"/>
                </a:solidFill>
              </a:rPr>
              <a:t> </a:t>
            </a:r>
            <a:r>
              <a:rPr altLang="fa" sz="2800" lang="fa">
                <a:solidFill>
                  <a:srgbClr val="000000"/>
                </a:solidFill>
              </a:rPr>
              <a:t>پ</a:t>
            </a:r>
            <a:r>
              <a:rPr altLang="fa" sz="2800" lang="fa">
                <a:solidFill>
                  <a:srgbClr val="000000"/>
                </a:solidFill>
              </a:rPr>
              <a:t>ر</a:t>
            </a:r>
            <a:r>
              <a:rPr altLang="fa" sz="2800" lang="fa">
                <a:solidFill>
                  <a:srgbClr val="000000"/>
                </a:solidFill>
              </a:rPr>
              <a:t>د</a:t>
            </a:r>
            <a:r>
              <a:rPr altLang="fa" sz="2800" lang="fa">
                <a:solidFill>
                  <a:srgbClr val="000000"/>
                </a:solidFill>
              </a:rPr>
              <a:t>ی</a:t>
            </a:r>
            <a:r>
              <a:rPr altLang="fa" sz="2800" lang="fa">
                <a:solidFill>
                  <a:srgbClr val="000000"/>
                </a:solidFill>
              </a:rPr>
              <a:t>س</a:t>
            </a:r>
            <a:r>
              <a:rPr altLang="fa" sz="2800" lang="en-US">
                <a:solidFill>
                  <a:srgbClr val="000000"/>
                </a:solidFill>
              </a:rPr>
              <a:t> </a:t>
            </a:r>
            <a:r>
              <a:rPr altLang="fa" sz="2800" lang="fa">
                <a:solidFill>
                  <a:srgbClr val="000000"/>
                </a:solidFill>
              </a:rPr>
              <a:t>د</a:t>
            </a:r>
            <a:r>
              <a:rPr altLang="fa" sz="2800" lang="fa">
                <a:solidFill>
                  <a:srgbClr val="000000"/>
                </a:solidFill>
              </a:rPr>
              <a:t>ا</a:t>
            </a:r>
            <a:r>
              <a:rPr altLang="fa" sz="2800" lang="fa">
                <a:solidFill>
                  <a:srgbClr val="000000"/>
                </a:solidFill>
              </a:rPr>
              <a:t>ن</a:t>
            </a:r>
            <a:r>
              <a:rPr altLang="fa" sz="2800" lang="fa">
                <a:solidFill>
                  <a:srgbClr val="000000"/>
                </a:solidFill>
              </a:rPr>
              <a:t>ش</a:t>
            </a:r>
            <a:r>
              <a:rPr altLang="fa" sz="2800" lang="fa">
                <a:solidFill>
                  <a:srgbClr val="000000"/>
                </a:solidFill>
              </a:rPr>
              <a:t>گ</a:t>
            </a:r>
            <a:r>
              <a:rPr altLang="fa" sz="2800" lang="fa">
                <a:solidFill>
                  <a:srgbClr val="000000"/>
                </a:solidFill>
              </a:rPr>
              <a:t>ا</a:t>
            </a:r>
            <a:r>
              <a:rPr altLang="fa" sz="2800" lang="fa">
                <a:solidFill>
                  <a:srgbClr val="000000"/>
                </a:solidFill>
              </a:rPr>
              <a:t>ه</a:t>
            </a:r>
            <a:r>
              <a:rPr altLang="fa" sz="2800" lang="en-US">
                <a:solidFill>
                  <a:srgbClr val="000000"/>
                </a:solidFill>
              </a:rPr>
              <a:t> </a:t>
            </a:r>
            <a:r>
              <a:rPr altLang="fa" sz="2800" lang="fa">
                <a:solidFill>
                  <a:srgbClr val="000000"/>
                </a:solidFill>
              </a:rPr>
              <a:t>ف</a:t>
            </a:r>
            <a:r>
              <a:rPr altLang="fa" sz="2800" lang="fa">
                <a:solidFill>
                  <a:srgbClr val="000000"/>
                </a:solidFill>
              </a:rPr>
              <a:t>ر</a:t>
            </a:r>
            <a:r>
              <a:rPr altLang="fa" sz="2800" lang="fa">
                <a:solidFill>
                  <a:srgbClr val="000000"/>
                </a:solidFill>
              </a:rPr>
              <a:t>ه</a:t>
            </a:r>
            <a:r>
              <a:rPr altLang="fa" sz="2800" lang="fa">
                <a:solidFill>
                  <a:srgbClr val="000000"/>
                </a:solidFill>
              </a:rPr>
              <a:t>ن</a:t>
            </a:r>
            <a:r>
              <a:rPr altLang="fa" sz="2800" lang="fa">
                <a:solidFill>
                  <a:srgbClr val="000000"/>
                </a:solidFill>
              </a:rPr>
              <a:t>گ</a:t>
            </a:r>
            <a:r>
              <a:rPr altLang="fa" sz="2800" lang="fa">
                <a:solidFill>
                  <a:srgbClr val="000000"/>
                </a:solidFill>
              </a:rPr>
              <a:t>ی</a:t>
            </a:r>
            <a:r>
              <a:rPr altLang="fa" sz="2800" lang="fa">
                <a:solidFill>
                  <a:srgbClr val="000000"/>
                </a:solidFill>
              </a:rPr>
              <a:t>ا</a:t>
            </a:r>
            <a:r>
              <a:rPr altLang="fa" sz="2800" lang="fa">
                <a:solidFill>
                  <a:srgbClr val="000000"/>
                </a:solidFill>
              </a:rPr>
              <a:t>ن</a:t>
            </a:r>
            <a:r>
              <a:rPr altLang="fa" sz="2800" lang="en-US">
                <a:solidFill>
                  <a:srgbClr val="000000"/>
                </a:solidFill>
              </a:rPr>
              <a:t> </a:t>
            </a:r>
            <a:r>
              <a:rPr altLang="fa" sz="2800" lang="fa">
                <a:solidFill>
                  <a:srgbClr val="000000"/>
                </a:solidFill>
              </a:rPr>
              <a:t>ا</a:t>
            </a:r>
            <a:r>
              <a:rPr altLang="fa" sz="2800" lang="fa">
                <a:solidFill>
                  <a:srgbClr val="000000"/>
                </a:solidFill>
              </a:rPr>
              <a:t>م</a:t>
            </a:r>
            <a:r>
              <a:rPr altLang="fa" sz="2800" lang="fa">
                <a:solidFill>
                  <a:srgbClr val="000000"/>
                </a:solidFill>
              </a:rPr>
              <a:t>ی</a:t>
            </a:r>
            <a:r>
              <a:rPr altLang="fa" sz="2800" lang="fa">
                <a:solidFill>
                  <a:srgbClr val="000000"/>
                </a:solidFill>
              </a:rPr>
              <a:t>ر</a:t>
            </a:r>
            <a:r>
              <a:rPr altLang="fa" sz="2800" lang="en-US">
                <a:solidFill>
                  <a:srgbClr val="000000"/>
                </a:solidFill>
              </a:rPr>
              <a:t> </a:t>
            </a:r>
            <a:r>
              <a:rPr altLang="fa" sz="2800" lang="fa">
                <a:solidFill>
                  <a:srgbClr val="000000"/>
                </a:solidFill>
              </a:rPr>
              <a:t>ک</a:t>
            </a:r>
            <a:r>
              <a:rPr altLang="fa" sz="2800" lang="fa">
                <a:solidFill>
                  <a:srgbClr val="000000"/>
                </a:solidFill>
              </a:rPr>
              <a:t>ب</a:t>
            </a:r>
            <a:r>
              <a:rPr altLang="fa" sz="2800" lang="fa">
                <a:solidFill>
                  <a:srgbClr val="000000"/>
                </a:solidFill>
              </a:rPr>
              <a:t>ی</a:t>
            </a:r>
            <a:r>
              <a:rPr altLang="fa" sz="2800" lang="fa">
                <a:solidFill>
                  <a:srgbClr val="000000"/>
                </a:solidFill>
              </a:rPr>
              <a:t>ر</a:t>
            </a:r>
            <a:r>
              <a:rPr altLang="fa" sz="2800" lang="en-US">
                <a:solidFill>
                  <a:srgbClr val="000000"/>
                </a:solidFill>
              </a:rPr>
              <a:t> </a:t>
            </a:r>
            <a:r>
              <a:rPr altLang="fa" sz="2800" lang="en-US">
                <a:solidFill>
                  <a:srgbClr val="000000"/>
                </a:solidFill>
              </a:rPr>
              <a:t> </a:t>
            </a:r>
            <a:endParaRPr sz="2800" lang="fa-IR">
              <a:solidFill>
                <a:srgbClr val="000000"/>
              </a:solidFill>
            </a:endParaRPr>
          </a:p>
        </p:txBody>
      </p:sp>
    </p:spTree>
  </p:cSld>
  <p:clrMapOvr>
    <a:masterClrMapping/>
  </p:clrMapOvr>
  <p:transition>
    <p:pull dir="d"/>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0" name=""/>
        <p:cNvGrpSpPr/>
        <p:nvPr/>
      </p:nvGrpSpPr>
      <p:grpSpPr>
        <a:xfrm>
          <a:off x="0" y="0"/>
          <a:ext cx="0" cy="0"/>
          <a:chOff x="0" y="0"/>
          <a:chExt cx="0" cy="0"/>
        </a:xfrm>
      </p:grpSpPr>
      <p:sp>
        <p:nvSpPr>
          <p:cNvPr id="1048620" name="Title 1"/>
          <p:cNvSpPr>
            <a:spLocks noGrp="1"/>
          </p:cNvSpPr>
          <p:nvPr>
            <p:ph type="ctrTitle"/>
          </p:nvPr>
        </p:nvSpPr>
        <p:spPr>
          <a:xfrm>
            <a:off x="1905000" y="1143000"/>
            <a:ext cx="6858000" cy="4419600"/>
          </a:xfrm>
        </p:spPr>
        <p:txBody>
          <a:bodyPr>
            <a:normAutofit fontScale="90000"/>
          </a:bodyPr>
          <a:p>
            <a:pPr algn="just" rtl="1">
              <a:lnSpc>
                <a:spcPct val="150000"/>
              </a:lnSpc>
            </a:pPr>
            <a:r>
              <a:rPr dirty="0" lang="fa-IR" smtClean="0"/>
              <a:t>3. ساخت واقعيت :در پژوهش كيفي واقعيت در تعاملات اجتماعي ساخته، كنترل، توضيح و ارائه داده ميشود، اين يك فرآيند طبيعي در اين نوع پژوهش است. </a:t>
            </a:r>
            <a:r>
              <a:rPr dirty="0" lang="en-US" smtClean="0"/>
              <a:t/>
            </a:r>
            <a:br>
              <a:rPr dirty="0" lang="en-US" smtClean="0"/>
            </a:br>
            <a:r>
              <a:rPr dirty="0" lang="fa-IR" smtClean="0"/>
              <a:t/>
            </a:r>
            <a:br>
              <a:rPr dirty="0" lang="fa-IR" smtClean="0"/>
            </a:br>
            <a:r>
              <a:rPr dirty="0" lang="fa-IR" smtClean="0"/>
              <a:t>4. درك معني درزمينه پژوهش كيفي :كوششي براي درك موقعيت هاي منحصر به فرد در يك زمينه خاص در تعاملات اجتماعي است. اين كوشش به فهميدن و درك منجر ميشود و به معناي پيش بيني رخدادهاي آينده نيست.</a:t>
            </a:r>
            <a:endParaRPr dirty="0" lang="en-US"/>
          </a:p>
        </p:txBody>
      </p:sp>
    </p:spTree>
  </p:cSld>
  <p:clrMapOvr>
    <a:masterClrMapping/>
  </p:clrMapOvr>
  <p:transition>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1" name=""/>
        <p:cNvGrpSpPr/>
        <p:nvPr/>
      </p:nvGrpSpPr>
      <p:grpSpPr>
        <a:xfrm>
          <a:off x="0" y="0"/>
          <a:ext cx="0" cy="0"/>
          <a:chOff x="0" y="0"/>
          <a:chExt cx="0" cy="0"/>
        </a:xfrm>
      </p:grpSpPr>
      <p:sp>
        <p:nvSpPr>
          <p:cNvPr id="1048621" name="Title 1"/>
          <p:cNvSpPr>
            <a:spLocks noGrp="1"/>
          </p:cNvSpPr>
          <p:nvPr>
            <p:ph type="ctrTitle"/>
          </p:nvPr>
        </p:nvSpPr>
        <p:spPr>
          <a:xfrm>
            <a:off x="2286000" y="3124200"/>
            <a:ext cx="6172200" cy="2743200"/>
          </a:xfrm>
        </p:spPr>
        <p:txBody>
          <a:bodyPr>
            <a:normAutofit fontScale="90000"/>
          </a:bodyPr>
          <a:p>
            <a:pPr algn="r" rtl="1">
              <a:lnSpc>
                <a:spcPct val="150000"/>
              </a:lnSpc>
            </a:pPr>
            <a:r>
              <a:rPr dirty="0" lang="fa-IR" smtClean="0"/>
              <a:t>5. تفسيري بودن</a:t>
            </a:r>
            <a:r>
              <a:rPr dirty="0" lang="en-US" smtClean="0"/>
              <a:t/>
            </a:r>
            <a:br>
              <a:rPr dirty="0" lang="en-US" smtClean="0"/>
            </a:br>
            <a:r>
              <a:rPr dirty="0" lang="fa-IR" smtClean="0"/>
              <a:t>در واقع پژوهش كيفي، تفسيري است، يعني واقعيت اجتماعي از طريق تفسير عمل كنندگان (منظور افرادي است كه در تعاملات اجتماعي شركت مي‌كنند)؛ ساخته مي‌شود ارتباطات اجتماعي و تعامل اجتماعي نيز فرآيندي تفسيري است و تفسير نيز نتيجه اي از فرآيند تعامل است.</a:t>
            </a:r>
            <a:r>
              <a:rPr dirty="0" lang="en-US" smtClean="0"/>
              <a:t/>
            </a:r>
            <a:br>
              <a:rPr dirty="0" lang="en-US" smtClean="0"/>
            </a:br>
            <a:r>
              <a:rPr dirty="0" lang="fa-IR" smtClean="0"/>
              <a:t>6. انعطاف پذيري پژوهشگران كيفي سعي مي كنند به داده هايي كه جمع آوري كرده‌اند معني بدهند.</a:t>
            </a:r>
            <a:endParaRPr dirty="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2" name=""/>
        <p:cNvGrpSpPr/>
        <p:nvPr/>
      </p:nvGrpSpPr>
      <p:grpSpPr>
        <a:xfrm>
          <a:off x="0" y="0"/>
          <a:ext cx="0" cy="0"/>
          <a:chOff x="0" y="0"/>
          <a:chExt cx="0" cy="0"/>
        </a:xfrm>
      </p:grpSpPr>
      <p:sp>
        <p:nvSpPr>
          <p:cNvPr id="1048622" name="Title 1"/>
          <p:cNvSpPr>
            <a:spLocks noGrp="1"/>
          </p:cNvSpPr>
          <p:nvPr>
            <p:ph type="ctrTitle"/>
          </p:nvPr>
        </p:nvSpPr>
        <p:spPr>
          <a:xfrm>
            <a:off x="1524000" y="381000"/>
            <a:ext cx="7239000" cy="5943600"/>
          </a:xfrm>
        </p:spPr>
        <p:txBody>
          <a:bodyPr>
            <a:noAutofit/>
          </a:bodyPr>
          <a:p>
            <a:pPr algn="r" rtl="1">
              <a:lnSpc>
                <a:spcPct val="150000"/>
              </a:lnSpc>
            </a:pPr>
            <a:r>
              <a:rPr dirty="0" sz="2800" lang="fa-IR" smtClean="0">
                <a:cs typeface="B Titr" pitchFamily="2" charset="-78"/>
              </a:rPr>
              <a:t>پارادايم‌هاي پژوهش كيفي </a:t>
            </a:r>
            <a:r>
              <a:rPr dirty="0" sz="2800" lang="fa-IR" smtClean="0"/>
              <a:t>:</a:t>
            </a:r>
            <a:r>
              <a:rPr dirty="0" sz="2000" lang="fa-IR" smtClean="0"/>
              <a:t/>
            </a:r>
            <a:br>
              <a:rPr dirty="0" sz="2000" lang="fa-IR" smtClean="0"/>
            </a:br>
            <a:r>
              <a:rPr dirty="0" sz="2200" lang="fa-IR" smtClean="0"/>
              <a:t>پارادايم عبارت است از مجموعه گزاره‌هايي كه توضيح مي‌دهند چگونه دنيا ادراك مي‌شود و دربرگيرنده ديدگاهي درمورد دنيا و شيوه‌اي است كه ما دنياي پيچيده را خرد كرده و به اجزاء مختلف تقسيمش مي‌كنيم.«پارادايم، الگوها يا چارچوب هايي براي مشاهده و درك وفهم ارائه مي‌دهند كه هم به آنچه كه ما مي‌بينيم و هم به نحوه‌اي كه آن را مي‌فهميم شكل مي‌دهند..... به عبارت ديگر پارادايم‌ها عبارتند از چشم اندازها يا روشهاي ديدن واقعيت.پارادايم عبارت است از مجموعه اي از عقايد، ارزش ها و تكنيك هايي كه در جامعه علمي به صورت مشترك به كار مي‌رود. در واقع پارادايم (برنامه كار) مثل يك جهت يابي نظري عمده و يك نقشه راهنما كار مي‌كند ونوع مسائلي را كه پژوهشگر بايد با آنها برخورد كند، مشخص كرده و نوع تبيين‌هاي قابل قبول را براي جامعه علمي مشخص مي‌كند.</a:t>
            </a:r>
            <a:endParaRPr dirty="0" sz="2200" lang="en-US"/>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3" name=""/>
        <p:cNvGrpSpPr/>
        <p:nvPr/>
      </p:nvGrpSpPr>
      <p:grpSpPr>
        <a:xfrm>
          <a:off x="0" y="0"/>
          <a:ext cx="0" cy="0"/>
          <a:chOff x="0" y="0"/>
          <a:chExt cx="0" cy="0"/>
        </a:xfrm>
      </p:grpSpPr>
      <p:sp>
        <p:nvSpPr>
          <p:cNvPr id="1048623" name="Title 1"/>
          <p:cNvSpPr>
            <a:spLocks noGrp="1"/>
          </p:cNvSpPr>
          <p:nvPr>
            <p:ph type="ctrTitle"/>
          </p:nvPr>
        </p:nvSpPr>
        <p:spPr>
          <a:xfrm>
            <a:off x="1524000" y="304800"/>
            <a:ext cx="7239000" cy="5867400"/>
          </a:xfrm>
        </p:spPr>
        <p:txBody>
          <a:bodyPr>
            <a:noAutofit/>
          </a:bodyPr>
          <a:p>
            <a:pPr algn="r" rtl="1">
              <a:lnSpc>
                <a:spcPct val="150000"/>
              </a:lnSpc>
            </a:pPr>
            <a:r>
              <a:rPr dirty="0" sz="2400" lang="fa-IR" smtClean="0"/>
              <a:t>برخي از دانشمندان علوم اجتماعي پارادايم ها را به دو بخش عمده اثبات گرايي و پس اثبات گرايي تقسيم مي‌كنند پس اثبات گرايي با علوم انساني تناسب بيشتري دارد پارادايم اثبات گرايي، دانش به حقايق مشاهده شده و آن چيزي كه مي‌تواند از آن حقايق استنتاج شود محدود مي‌شود. اما در پارادايم پس اثبات گرايي برداشت ذهني انسان‌ها نيز نقش مهمي در ساخت دانش به عهده مي‌گيرد. سه پارادايم اساسي را در پژوهش كيفي عبارتنداز:</a:t>
            </a:r>
            <a:br>
              <a:rPr dirty="0" sz="2400" lang="fa-IR" smtClean="0"/>
            </a:br>
            <a:r>
              <a:rPr dirty="0" sz="2400" lang="fa-IR" smtClean="0"/>
              <a:t>1. تفسيري(فهميدن) </a:t>
            </a:r>
            <a:br>
              <a:rPr dirty="0" sz="2400" lang="fa-IR" smtClean="0"/>
            </a:br>
            <a:r>
              <a:rPr dirty="0" sz="2400" lang="fa-IR" smtClean="0"/>
              <a:t>2. انتقادي مانند فمینیست هاكه برآزادسازي و توانمندسازي تأكيد دارند </a:t>
            </a:r>
            <a:br>
              <a:rPr dirty="0" sz="2400" lang="fa-IR" smtClean="0"/>
            </a:br>
            <a:r>
              <a:rPr dirty="0" sz="2400" lang="fa-IR" smtClean="0"/>
              <a:t>3. پست مدرن (ساختارشكني)</a:t>
            </a:r>
            <a:endParaRPr dirty="0" sz="2400" lang="en-US"/>
          </a:p>
        </p:txBody>
      </p:sp>
    </p:spTree>
  </p:cSld>
  <p:clrMapOvr>
    <a:masterClrMapping/>
  </p:clrMapOvr>
  <p:transition>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4" name=""/>
        <p:cNvGrpSpPr/>
        <p:nvPr/>
      </p:nvGrpSpPr>
      <p:grpSpPr>
        <a:xfrm>
          <a:off x="0" y="0"/>
          <a:ext cx="0" cy="0"/>
          <a:chOff x="0" y="0"/>
          <a:chExt cx="0" cy="0"/>
        </a:xfrm>
      </p:grpSpPr>
      <p:sp>
        <p:nvSpPr>
          <p:cNvPr id="1048624" name="Title 1"/>
          <p:cNvSpPr>
            <a:spLocks noGrp="1"/>
          </p:cNvSpPr>
          <p:nvPr>
            <p:ph type="ctrTitle"/>
          </p:nvPr>
        </p:nvSpPr>
        <p:spPr>
          <a:xfrm>
            <a:off x="1447800" y="457200"/>
            <a:ext cx="7239000" cy="6019800"/>
          </a:xfrm>
        </p:spPr>
        <p:txBody>
          <a:bodyPr>
            <a:normAutofit fontScale="90000"/>
          </a:bodyPr>
          <a:p>
            <a:pPr algn="r" rtl="1">
              <a:lnSpc>
                <a:spcPct val="150000"/>
              </a:lnSpc>
            </a:pPr>
            <a:r>
              <a:rPr dirty="0" lang="fa-IR" smtClean="0"/>
              <a:t/>
            </a:r>
            <a:br>
              <a:rPr dirty="0" lang="fa-IR" smtClean="0"/>
            </a:br>
            <a:r>
              <a:rPr dirty="0" sz="3600" lang="fa-IR" smtClean="0">
                <a:cs typeface="B Titr" pitchFamily="2" charset="-78"/>
              </a:rPr>
              <a:t>1.پارادايم تفسيري (فهميدن)</a:t>
            </a:r>
            <a:r>
              <a:rPr dirty="0" lang="fa-IR" smtClean="0"/>
              <a:t/>
            </a:r>
            <a:br>
              <a:rPr dirty="0" lang="fa-IR" smtClean="0"/>
            </a:br>
            <a:r>
              <a:rPr dirty="0" lang="fa-IR" smtClean="0"/>
              <a:t>ارتباطات و تعاملات اجتماعي فرآيندي تفسيري هستند و تفسير نيز نتيجه اي از فرآيند تعاملات اجتماعي است. حتي ساخت نظريه هم يك فرآيند تفسيري است پژوهش‌هاي كيفي تفسيري هستند و علوم تفسيري سعي مي‌كنند كه واقعيت را همان گونه كه هست و همانگونه كه به وسيله شركت كنندگان تجربه مي‌شود درك كنند كه دنياي اجتماعي توسط انسان خلق مي‌شود اما كشف نمي‌شود. از اين رو پژوهش كيفي به جستجوي تفسيري منجر مي‌شود و اصول اخلاقي در آن رعايت مي‌شود.</a:t>
            </a:r>
            <a:r>
              <a:rPr dirty="0" lang="en-US" smtClean="0"/>
              <a:t/>
            </a:r>
            <a:br>
              <a:rPr dirty="0" lang="en-US" smtClean="0"/>
            </a:br>
            <a:endParaRPr dirty="0" lang="en-US"/>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5" name=""/>
        <p:cNvGrpSpPr/>
        <p:nvPr/>
      </p:nvGrpSpPr>
      <p:grpSpPr>
        <a:xfrm>
          <a:off x="0" y="0"/>
          <a:ext cx="0" cy="0"/>
          <a:chOff x="0" y="0"/>
          <a:chExt cx="0" cy="0"/>
        </a:xfrm>
      </p:grpSpPr>
      <p:sp>
        <p:nvSpPr>
          <p:cNvPr id="1048625" name="Title 1"/>
          <p:cNvSpPr>
            <a:spLocks noGrp="1"/>
          </p:cNvSpPr>
          <p:nvPr>
            <p:ph type="ctrTitle"/>
          </p:nvPr>
        </p:nvSpPr>
        <p:spPr>
          <a:xfrm>
            <a:off x="1676400" y="457200"/>
            <a:ext cx="7086600" cy="6019800"/>
          </a:xfrm>
        </p:spPr>
        <p:txBody>
          <a:bodyPr>
            <a:normAutofit fontScale="90000"/>
          </a:bodyPr>
          <a:p>
            <a:pPr algn="r" rtl="1">
              <a:lnSpc>
                <a:spcPct val="150000"/>
              </a:lnSpc>
            </a:pPr>
            <a:r>
              <a:rPr dirty="0" sz="4000" lang="fa-IR" smtClean="0">
                <a:cs typeface="B Titr" pitchFamily="2" charset="-78"/>
              </a:rPr>
              <a:t>2. پارادايم انتقادي </a:t>
            </a:r>
            <a:r>
              <a:rPr dirty="0" lang="fa-IR" smtClean="0"/>
              <a:t/>
            </a:r>
            <a:br>
              <a:rPr dirty="0" lang="fa-IR" smtClean="0"/>
            </a:br>
            <a:r>
              <a:rPr dirty="0" lang="fa-IR" smtClean="0"/>
              <a:t>برخي از پژوهشگران كيفي، اهداف كلي دارند و مي‌خواهند با توجه به دستورالعمل هاي رهايي بخش خود شركت كنندگان را درفرآيند بررسي توانمند سازند، در واقع   پژوهش‌هاي انتقادي درصدد دستيابي به اين هدف هستند. نظريه‌هاي انتقادي بيشتر بر اساس نقد و تغيير بنا شده‌اند و مي‌خواهند اين آگاهي را به افراد بدهند كه براي شناخت واقعي، دانش را بايد بر موقعيت هر فرد منطبق كنيم، يعني هر فرد بايد محيط خود را بشناسد تا بتواند خود را با موقعيت هاي دنياي بيرون منطبق كند.</a:t>
            </a:r>
            <a:endParaRPr dirty="0" lang="en-US"/>
          </a:p>
        </p:txBody>
      </p:sp>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6" name=""/>
        <p:cNvGrpSpPr/>
        <p:nvPr/>
      </p:nvGrpSpPr>
      <p:grpSpPr>
        <a:xfrm>
          <a:off x="0" y="0"/>
          <a:ext cx="0" cy="0"/>
          <a:chOff x="0" y="0"/>
          <a:chExt cx="0" cy="0"/>
        </a:xfrm>
      </p:grpSpPr>
      <p:sp>
        <p:nvSpPr>
          <p:cNvPr id="1048626" name="Title 1"/>
          <p:cNvSpPr>
            <a:spLocks noGrp="1"/>
          </p:cNvSpPr>
          <p:nvPr>
            <p:ph type="ctrTitle"/>
          </p:nvPr>
        </p:nvSpPr>
        <p:spPr>
          <a:xfrm>
            <a:off x="1371600" y="304800"/>
            <a:ext cx="7010400" cy="5791200"/>
          </a:xfrm>
        </p:spPr>
        <p:txBody>
          <a:bodyPr>
            <a:normAutofit fontScale="90000"/>
          </a:bodyPr>
          <a:p>
            <a:pPr algn="just" rtl="1">
              <a:lnSpc>
                <a:spcPct val="150000"/>
              </a:lnSpc>
            </a:pPr>
            <a:r>
              <a:rPr dirty="0" sz="3600" lang="fa-IR" smtClean="0">
                <a:cs typeface="B Titr" pitchFamily="2" charset="-78"/>
              </a:rPr>
              <a:t>پارادايم پست مدرن (ساختارشكني) :</a:t>
            </a:r>
            <a:r>
              <a:rPr dirty="0" lang="fa-IR" smtClean="0"/>
              <a:t>ديدگاه فلسفي جديدي كه تحت عنوان پست مدرن يا پس ساختاري، خوانده مي‌شود همه جنبه‌هاي ساخت واقعيت را زيرسئوال مي‌برد، يعني واقعيت چه هست و چه نيست، چطور واقعيت سازماندهي مي‌شود وغيره مورد سئوال قرار مي‌گيرد.</a:t>
            </a:r>
            <a:r>
              <a:rPr dirty="0" lang="en-US" smtClean="0"/>
              <a:t/>
            </a:r>
            <a:br>
              <a:rPr dirty="0" lang="en-US" smtClean="0"/>
            </a:br>
            <a:r>
              <a:rPr dirty="0" lang="fa-IR" smtClean="0"/>
              <a:t>پژوهشگران كيفي از يك موضع پست مدرني يا انتقادي يا تفسيري به يك پديده نگاه ميكنند. هر پژوهش كيفي از طريق جستجوي معني ودرك و فهم مشخص مي‌شود.</a:t>
            </a:r>
            <a:r>
              <a:rPr dirty="0" lang="en-US" smtClean="0"/>
              <a:t/>
            </a:r>
            <a:br>
              <a:rPr dirty="0" lang="en-US" smtClean="0"/>
            </a:br>
            <a:endParaRPr dirty="0" lang="en-US"/>
          </a:p>
        </p:txBody>
      </p:sp>
    </p:spTree>
  </p:cSld>
  <p:clrMapOvr>
    <a:masterClrMapping/>
  </p:clrMapOvr>
  <p:transition>
    <p:cover dir="lu"/>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7" name=""/>
        <p:cNvGrpSpPr/>
        <p:nvPr/>
      </p:nvGrpSpPr>
      <p:grpSpPr>
        <a:xfrm>
          <a:off x="0" y="0"/>
          <a:ext cx="0" cy="0"/>
          <a:chOff x="0" y="0"/>
          <a:chExt cx="0" cy="0"/>
        </a:xfrm>
      </p:grpSpPr>
      <p:sp>
        <p:nvSpPr>
          <p:cNvPr id="1048627" name="Title 1"/>
          <p:cNvSpPr>
            <a:spLocks noGrp="1"/>
          </p:cNvSpPr>
          <p:nvPr>
            <p:ph type="ctrTitle"/>
          </p:nvPr>
        </p:nvSpPr>
        <p:spPr>
          <a:xfrm>
            <a:off x="1143000" y="-685800"/>
            <a:ext cx="7543800" cy="7543800"/>
          </a:xfrm>
        </p:spPr>
        <p:txBody>
          <a:bodyPr>
            <a:normAutofit/>
          </a:bodyPr>
          <a:p>
            <a:pPr algn="r" rtl="1">
              <a:lnSpc>
                <a:spcPct val="150000"/>
              </a:lnSpc>
            </a:pPr>
            <a:r>
              <a:rPr dirty="0" sz="2800" lang="fa-IR" smtClean="0">
                <a:cs typeface="B Titr" pitchFamily="2" charset="-78"/>
              </a:rPr>
              <a:t>پاسخ پارادايم مختلف به سئوال هاي مهم پژوهش كيفي:</a:t>
            </a:r>
            <a:r>
              <a:rPr dirty="0" sz="2800" lang="en-US" smtClean="0"/>
              <a:t/>
            </a:r>
            <a:br>
              <a:rPr dirty="0" sz="2800" lang="en-US" smtClean="0"/>
            </a:br>
            <a:r>
              <a:rPr dirty="0" sz="2800" lang="fa-IR" smtClean="0"/>
              <a:t>    الف .ماهيت بنيادي واقعيت                ب . ماهيت علم      </a:t>
            </a:r>
            <a:r>
              <a:rPr dirty="0" sz="2800" lang="en-US" smtClean="0"/>
              <a:t/>
            </a:r>
            <a:br>
              <a:rPr dirty="0" sz="2800" lang="en-US" smtClean="0"/>
            </a:br>
            <a:r>
              <a:rPr dirty="0" sz="2800" lang="fa-IR" smtClean="0">
                <a:cs typeface="B Titr" pitchFamily="2" charset="-78"/>
              </a:rPr>
              <a:t>1.تبيين پارادايم اثبات گرايي ازواقعيت</a:t>
            </a:r>
            <a:r>
              <a:rPr dirty="0" sz="2800" lang="en-US" smtClean="0"/>
              <a:t/>
            </a:r>
            <a:br>
              <a:rPr dirty="0" sz="2800" lang="en-US" smtClean="0"/>
            </a:br>
            <a:r>
              <a:rPr dirty="0" sz="2800" lang="fa-IR" smtClean="0"/>
              <a:t>اثبات گرايان واقعيت را به عنوان هرچيزي كه مي‌تواند از طريق حواس ادراك شود  مي‌دانند. هم واقعيت هاي فيزيكي و هم واقعيت هاي اجتماعي وجود دارند، يعني دنياي بيرون وجود دارد و فقط منتظر كشف شدن است. اثبات گرايان به دو مفروضه اشاره  مي‌كنند:</a:t>
            </a:r>
            <a:r>
              <a:rPr dirty="0" lang="en-US" smtClean="0"/>
              <a:t/>
            </a:r>
            <a:br>
              <a:rPr dirty="0" lang="en-US" smtClean="0"/>
            </a:br>
            <a:endParaRPr dirty="0" lang="en-US"/>
          </a:p>
        </p:txBody>
      </p:sp>
    </p:spTree>
  </p:cSld>
  <p:clrMapOvr>
    <a:masterClrMapping/>
  </p:clrMapOvr>
  <p:transition>
    <p:pull dir="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8" name=""/>
        <p:cNvGrpSpPr/>
        <p:nvPr/>
      </p:nvGrpSpPr>
      <p:grpSpPr>
        <a:xfrm>
          <a:off x="0" y="0"/>
          <a:ext cx="0" cy="0"/>
          <a:chOff x="0" y="0"/>
          <a:chExt cx="0" cy="0"/>
        </a:xfrm>
      </p:grpSpPr>
      <p:sp>
        <p:nvSpPr>
          <p:cNvPr id="1048628" name="Title 1"/>
          <p:cNvSpPr>
            <a:spLocks noGrp="1"/>
          </p:cNvSpPr>
          <p:nvPr>
            <p:ph type="ctrTitle"/>
          </p:nvPr>
        </p:nvSpPr>
        <p:spPr>
          <a:xfrm>
            <a:off x="1295400" y="533400"/>
            <a:ext cx="7467600" cy="6324600"/>
          </a:xfrm>
        </p:spPr>
        <p:txBody>
          <a:bodyPr>
            <a:normAutofit fontScale="90000"/>
          </a:bodyPr>
          <a:p>
            <a:pPr algn="r" rtl="1">
              <a:lnSpc>
                <a:spcPct val="150000"/>
              </a:lnSpc>
            </a:pPr>
            <a:r>
              <a:rPr dirty="0" lang="fa-IR" smtClean="0"/>
              <a:t>1</a:t>
            </a:r>
            <a:r>
              <a:rPr dirty="0" sz="2200" lang="fa-IR" smtClean="0"/>
              <a:t>.واقعيت هاي بيروني ثابتند (مانند ديدگاه رفتار گرايان).</a:t>
            </a:r>
            <a:r>
              <a:rPr dirty="0" sz="2200" lang="en-US" smtClean="0"/>
              <a:t/>
            </a:r>
            <a:br>
              <a:rPr dirty="0" sz="2200" lang="en-US" smtClean="0"/>
            </a:br>
            <a:r>
              <a:rPr dirty="0" sz="2200" lang="fa-IR" smtClean="0"/>
              <a:t>2. ما مي‌توانيم اجزاء دنياي بيرون را تكه تكه مطالعه كنيم و در نهايت يك ساخت كلي به دست آوريم.تفسير گراها اعتقاد دارند كه واقعيت در ذهن افراد وجود دارد.واقعيت به صورت دروني تجربه مي‌شود، وبه لحاظ اجتماعي ازطريق تعامل و براساس تعريفي كه مردم از آن ارائه ميدهند، ساخته مي‌شود (كشف نمي‌شود) و به وسيله فرد عمل كننده تفسير مي‌شود و واقعيت عيني نيست، بلكه ذهني است.نظريه هاي انتقادي بين جلوه ظاهري و واقعيت تمايز قائل ميشود. آنچه كه ظاهر ميشود واقعيت نيست، بلكه اغلب بازتابي از تعارضات و تنش ها و تناقض هاي فراوان در جامعه است وجلوه هاي ظاهري مبتني بر توهم وتحريف هستند. اما واقعيت هاي عيني در تعاملات اجتماعي شكل مي گيرند.اثبات گرايان به واقعيت، ماهيتي عيني و تفسيري ها ماهيتي ذهني مي دهند، نظريه پردازان انتقادي بين اين دوديدگاه قرار گرفته اند ومعتقدند كه اگرچه معاني ذهني مناسب و مهم هستند، ارتباطات عيني را نيزنمي‌توان ناديده گرفت. در مجموع انتقادي‌ها به آشكارسازي اين معماها و توهمات علاقه دارند تا ساختارهاي واقعي و واقعيت همان گونه كه هست آشكار شود</a:t>
            </a:r>
            <a:r>
              <a:rPr dirty="0" lang="fa-IR" smtClean="0"/>
              <a:t>.</a:t>
            </a:r>
            <a:endParaRPr dirty="0" lang="en-US"/>
          </a:p>
        </p:txBody>
      </p:sp>
    </p:spTree>
  </p:cSld>
  <p:clrMapOvr>
    <a:masterClrMapping/>
  </p:clrMapOvr>
  <p:transition>
    <p:pull dir="ru"/>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59" name=""/>
        <p:cNvGrpSpPr/>
        <p:nvPr/>
      </p:nvGrpSpPr>
      <p:grpSpPr>
        <a:xfrm>
          <a:off x="0" y="0"/>
          <a:ext cx="0" cy="0"/>
          <a:chOff x="0" y="0"/>
          <a:chExt cx="0" cy="0"/>
        </a:xfrm>
      </p:grpSpPr>
      <p:sp>
        <p:nvSpPr>
          <p:cNvPr id="1048629" name="Title 1"/>
          <p:cNvSpPr>
            <a:spLocks noGrp="1"/>
          </p:cNvSpPr>
          <p:nvPr>
            <p:ph type="ctrTitle"/>
          </p:nvPr>
        </p:nvSpPr>
        <p:spPr>
          <a:xfrm>
            <a:off x="1295400" y="609600"/>
            <a:ext cx="7391400" cy="5410200"/>
          </a:xfrm>
        </p:spPr>
        <p:txBody>
          <a:bodyPr>
            <a:normAutofit fontScale="90000"/>
          </a:bodyPr>
          <a:p>
            <a:pPr algn="r" lvl="0" rtl="1"/>
            <a:r>
              <a:rPr dirty="0" sz="3100" lang="fa-IR" smtClean="0">
                <a:cs typeface="B Titr" pitchFamily="2" charset="-78"/>
              </a:rPr>
              <a:t>1-تبيين پارادايم اثبات گرايي از ماهيت علم</a:t>
            </a:r>
            <a:br>
              <a:rPr dirty="0" sz="3100" lang="fa-IR" smtClean="0">
                <a:cs typeface="B Titr" pitchFamily="2" charset="-78"/>
              </a:rPr>
            </a:br>
            <a:r>
              <a:rPr dirty="0" lang="en-US" smtClean="0"/>
              <a:t/>
            </a:r>
            <a:br>
              <a:rPr dirty="0" lang="en-US" smtClean="0"/>
            </a:br>
            <a:r>
              <a:rPr dirty="0" lang="fa-IR" smtClean="0"/>
              <a:t>1</a:t>
            </a:r>
            <a:r>
              <a:rPr dirty="0" lang="fa-IR" smtClean="0">
                <a:cs typeface="B Nazanin" pitchFamily="2" charset="-78"/>
              </a:rPr>
              <a:t>) علم مبتني بر قواعد و روش هاي سخت است و اساساً با گمانه زني و عقل سليم فرق مي كند، علم براي مطالعه واقعيت اجتماعي مناسب نيست، چون واقعيت اجتماعي غيرمنظم است و به لحاظ منطقي ثبات ندارد. </a:t>
            </a:r>
            <a:br>
              <a:rPr dirty="0" lang="fa-IR" smtClean="0">
                <a:cs typeface="B Nazanin" pitchFamily="2" charset="-78"/>
              </a:rPr>
            </a:br>
            <a:r>
              <a:rPr dirty="0" lang="fa-IR" smtClean="0">
                <a:cs typeface="B Nazanin" pitchFamily="2" charset="-78"/>
              </a:rPr>
              <a:t>2) علم قياسي است و از كلي/ انتزاعي، به سمت جزئي/ عيني حركت مي كند. </a:t>
            </a:r>
            <a:br>
              <a:rPr dirty="0" lang="fa-IR" smtClean="0">
                <a:cs typeface="B Nazanin" pitchFamily="2" charset="-78"/>
              </a:rPr>
            </a:br>
            <a:r>
              <a:rPr dirty="0" lang="fa-IR" smtClean="0">
                <a:cs typeface="B Nazanin" pitchFamily="2" charset="-78"/>
              </a:rPr>
              <a:t>3) علم قانون نگر است. اساساً علم مبتني بر قوانين علمي جهاني است كه براي توضيح وقايع اجتماعي عيني و ارتباطات به كار مي رود.</a:t>
            </a:r>
            <a:r>
              <a:rPr dirty="0" lang="en-US" smtClean="0">
                <a:cs typeface="B Nazanin" pitchFamily="2" charset="-78"/>
              </a:rPr>
              <a:t/>
            </a:r>
            <a:br>
              <a:rPr dirty="0" lang="en-US" smtClean="0">
                <a:cs typeface="B Nazanin" pitchFamily="2" charset="-78"/>
              </a:rPr>
            </a:br>
            <a:r>
              <a:rPr dirty="0" lang="fa-IR" smtClean="0">
                <a:cs typeface="B Nazanin" pitchFamily="2" charset="-78"/>
              </a:rPr>
              <a:t>4) علم متكي بر دانشي است كه حاصل حواس است ، منابع ديگر دانش معتبر نيستند.</a:t>
            </a:r>
            <a:r>
              <a:rPr dirty="0" lang="en-US" smtClean="0">
                <a:cs typeface="B Nazanin" pitchFamily="2" charset="-78"/>
              </a:rPr>
              <a:t/>
            </a:r>
            <a:br>
              <a:rPr dirty="0" lang="en-US" smtClean="0">
                <a:cs typeface="B Nazanin" pitchFamily="2" charset="-78"/>
              </a:rPr>
            </a:br>
            <a:r>
              <a:rPr dirty="0" lang="fa-IR" smtClean="0">
                <a:cs typeface="B Nazanin" pitchFamily="2" charset="-78"/>
              </a:rPr>
              <a:t>5) علم حقايق را ارزش جدا مي كند، علم رها از ارزش است.</a:t>
            </a:r>
            <a:endParaRPr dirty="0" lang="en-US">
              <a:cs typeface="B Nazanin" pitchFamily="2" charset="-78"/>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0" name=""/>
        <p:cNvGrpSpPr/>
        <p:nvPr/>
      </p:nvGrpSpPr>
      <p:grpSpPr>
        <a:xfrm>
          <a:off x="0" y="0"/>
          <a:ext cx="0" cy="0"/>
          <a:chOff x="0" y="0"/>
          <a:chExt cx="0" cy="0"/>
        </a:xfrm>
      </p:grpSpPr>
      <p:sp>
        <p:nvSpPr>
          <p:cNvPr id="1048609" name="Title 1"/>
          <p:cNvSpPr>
            <a:spLocks noGrp="1"/>
          </p:cNvSpPr>
          <p:nvPr>
            <p:ph type="ctrTitle"/>
          </p:nvPr>
        </p:nvSpPr>
        <p:spPr>
          <a:xfrm>
            <a:off x="1295400" y="457200"/>
            <a:ext cx="7543800" cy="4724400"/>
          </a:xfrm>
        </p:spPr>
        <p:txBody>
          <a:bodyPr>
            <a:normAutofit fontScale="90000"/>
          </a:bodyPr>
          <a:p>
            <a:pPr algn="ctr" rtl="1">
              <a:lnSpc>
                <a:spcPct val="150000"/>
              </a:lnSpc>
            </a:pPr>
            <a:r>
              <a:rPr dirty="0" sz="4900" lang="fa-IR" smtClean="0">
                <a:cs typeface="B Titr" pitchFamily="2" charset="-78"/>
              </a:rPr>
              <a:t>پايه‌هاي نظري پژوهش كيفي</a:t>
            </a:r>
            <a:r>
              <a:rPr dirty="0" lang="en-US" smtClean="0"/>
              <a:t/>
            </a:r>
            <a:br>
              <a:rPr dirty="0" lang="en-US" smtClean="0"/>
            </a:br>
            <a:r>
              <a:rPr dirty="0" lang="fa-IR" smtClean="0"/>
              <a:t>مطابق رويكرد پديدارشناسي، افراد خالقين فعال دنياي خودشان هستند و نسبت به ارتباطات و تجارب و دانش روزانه خود آگاهي دارند. به عبارت ديگر دنيا فقط ازطريق آگاهي تجربه ميشود، يعني دنياي عيني از طريق آگاهي واقعيت پيدا مي كند در يك معنا پديدار شناختي هستند همانگونه كه قوم شناس، در مطالعه خود روي فرهنگ متمركز مي‌شود، يك پديدارشناس روي جوهر يا ساختار يك تجربه متمركز مي‌شود.</a:t>
            </a:r>
            <a:endParaRPr dirty="0" lang="en-US"/>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60" name=""/>
        <p:cNvGrpSpPr/>
        <p:nvPr/>
      </p:nvGrpSpPr>
      <p:grpSpPr>
        <a:xfrm>
          <a:off x="0" y="0"/>
          <a:ext cx="0" cy="0"/>
          <a:chOff x="0" y="0"/>
          <a:chExt cx="0" cy="0"/>
        </a:xfrm>
      </p:grpSpPr>
      <p:sp>
        <p:nvSpPr>
          <p:cNvPr id="1048630" name="Title 1"/>
          <p:cNvSpPr>
            <a:spLocks noGrp="1"/>
          </p:cNvSpPr>
          <p:nvPr>
            <p:ph type="ctrTitle"/>
          </p:nvPr>
        </p:nvSpPr>
        <p:spPr>
          <a:xfrm>
            <a:off x="914400" y="228600"/>
            <a:ext cx="7848600" cy="5943600"/>
          </a:xfrm>
        </p:spPr>
        <p:txBody>
          <a:bodyPr>
            <a:noAutofit/>
          </a:bodyPr>
          <a:p>
            <a:pPr algn="r" rtl="1">
              <a:lnSpc>
                <a:spcPct val="150000"/>
              </a:lnSpc>
            </a:pPr>
            <a:r>
              <a:rPr dirty="0" sz="2800" lang="fa-IR" smtClean="0">
                <a:cs typeface="B Titr" pitchFamily="2" charset="-78"/>
              </a:rPr>
              <a:t>2</a:t>
            </a:r>
            <a:r>
              <a:rPr dirty="0" sz="3200" lang="fa-IR" smtClean="0">
                <a:cs typeface="B Titr" pitchFamily="2" charset="-78"/>
              </a:rPr>
              <a:t>. تبيين پارادايم تفسيري از ماهيت علم</a:t>
            </a:r>
            <a:r>
              <a:rPr dirty="0" sz="2800" lang="en-US" smtClean="0"/>
              <a:t/>
            </a:r>
            <a:br>
              <a:rPr dirty="0" sz="2800" lang="en-US" smtClean="0"/>
            </a:br>
            <a:r>
              <a:rPr dirty="0" sz="2800" lang="fa-IR" smtClean="0"/>
              <a:t>1</a:t>
            </a:r>
            <a:r>
              <a:rPr dirty="0" sz="2000" lang="fa-IR" smtClean="0"/>
              <a:t>) </a:t>
            </a:r>
            <a:r>
              <a:rPr dirty="0" sz="2400" lang="fa-IR" smtClean="0"/>
              <a:t>تبيين زندگي اجتماعي و وقايع اجتماعي و درك وفهم مردم به صورت علمي صورت نمي گيرد، بلكه مبتني بر عقل سليم است. </a:t>
            </a:r>
            <a:br>
              <a:rPr dirty="0" sz="2400" lang="fa-IR" smtClean="0"/>
            </a:br>
            <a:r>
              <a:rPr dirty="0" sz="2400" lang="fa-IR" smtClean="0"/>
              <a:t>2) اين رويكرد استقرايي است و از موارد خاص به سمت كليات، و از عيني به سمت انتزاعي حركت مي كند. </a:t>
            </a:r>
            <a:br>
              <a:rPr dirty="0" sz="2400" lang="fa-IR" smtClean="0"/>
            </a:br>
            <a:r>
              <a:rPr dirty="0" sz="2400" lang="fa-IR" smtClean="0"/>
              <a:t>3) علم قانون نگر نيست، بلكه فردنگر است، وواقعيت را به صورت نمادي در شكل توصيفي بيان مي كند. </a:t>
            </a:r>
            <a:br>
              <a:rPr dirty="0" sz="2400" lang="fa-IR" smtClean="0"/>
            </a:br>
            <a:r>
              <a:rPr dirty="0" sz="2400" lang="fa-IR" smtClean="0"/>
              <a:t>4) علم تنها ازحواس مشتق نمي شود، فهم معنا و تفسيرها اهميت بيشتري دارد. </a:t>
            </a:r>
            <a:br>
              <a:rPr dirty="0" sz="2400" lang="fa-IR" smtClean="0"/>
            </a:br>
            <a:r>
              <a:rPr dirty="0" sz="2400" lang="fa-IR" smtClean="0"/>
              <a:t>5) علم رها از ارزش نيست، بي طرفي ارزشي نه لازم و نه ممكن است.</a:t>
            </a:r>
            <a:endParaRPr dirty="0" sz="2400" lang="en-US"/>
          </a:p>
        </p:txBody>
      </p:sp>
    </p:spTree>
  </p:cSld>
  <p:clrMapOvr>
    <a:masterClrMapping/>
  </p:clrMapOvr>
  <p:transition>
    <p:pull dir="ru"/>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61" name=""/>
        <p:cNvGrpSpPr/>
        <p:nvPr/>
      </p:nvGrpSpPr>
      <p:grpSpPr>
        <a:xfrm>
          <a:off x="0" y="0"/>
          <a:ext cx="0" cy="0"/>
          <a:chOff x="0" y="0"/>
          <a:chExt cx="0" cy="0"/>
        </a:xfrm>
      </p:grpSpPr>
      <p:sp>
        <p:nvSpPr>
          <p:cNvPr id="1048631" name="Title 1"/>
          <p:cNvSpPr>
            <a:spLocks noGrp="1"/>
          </p:cNvSpPr>
          <p:nvPr>
            <p:ph type="ctrTitle"/>
          </p:nvPr>
        </p:nvSpPr>
        <p:spPr>
          <a:xfrm>
            <a:off x="1143000" y="838200"/>
            <a:ext cx="7543800" cy="6019800"/>
          </a:xfrm>
        </p:spPr>
        <p:txBody>
          <a:bodyPr>
            <a:noAutofit/>
          </a:bodyPr>
          <a:p>
            <a:pPr algn="r" rtl="1">
              <a:lnSpc>
                <a:spcPct val="150000"/>
              </a:lnSpc>
            </a:pPr>
            <a:r>
              <a:rPr dirty="0" sz="2400" lang="fa-IR" smtClean="0"/>
              <a:t>3</a:t>
            </a:r>
            <a:r>
              <a:rPr dirty="0" sz="2800" lang="fa-IR" smtClean="0">
                <a:cs typeface="B Titr" pitchFamily="2" charset="-78"/>
              </a:rPr>
              <a:t>. تبيين پاراديم انتقادي از ماهيت علم</a:t>
            </a:r>
            <a:r>
              <a:rPr dirty="0" sz="2400" lang="en-US" smtClean="0"/>
              <a:t/>
            </a:r>
            <a:br>
              <a:rPr dirty="0" sz="2400" lang="en-US" smtClean="0"/>
            </a:br>
            <a:r>
              <a:rPr dirty="0" sz="2200" lang="fa-IR" smtClean="0"/>
              <a:t>دررويكرد انتقادي، از يك ديدگاه ما بين ديدگاه پوزيتيويسم و علوم اجتماعي تفسيري به ماهيت علم نگاه مي شود. روش شناسي پژوهش كيفي روش شناسي به دو طريق تعريف شده است:</a:t>
            </a:r>
            <a:r>
              <a:rPr dirty="0" sz="2200" lang="en-US" smtClean="0"/>
              <a:t/>
            </a:r>
            <a:br>
              <a:rPr dirty="0" sz="2200" lang="en-US" smtClean="0"/>
            </a:br>
            <a:r>
              <a:rPr dirty="0" sz="2200" lang="fa-IR" smtClean="0"/>
              <a:t>1- روش شناسي، علم روش ها است و بيانگر الگوي پژوهشي است كه پژوهشگر يك طرح خاص به كار مي گيرد. و هر پژوهشگر روش شناسي خودش را به كار ميگيرد كه ممكن است از مطالعه اي به مطالعه ديگر متفاوت باشد. با اين ديدگاه به اندازه طرح‌هاي پژوهشي روش پژوهش داريم.</a:t>
            </a:r>
            <a:r>
              <a:rPr dirty="0" sz="2200" lang="en-US" smtClean="0"/>
              <a:t/>
            </a:r>
            <a:br>
              <a:rPr dirty="0" sz="2200" lang="en-US" smtClean="0"/>
            </a:br>
            <a:r>
              <a:rPr dirty="0" sz="2200" lang="fa-IR" smtClean="0"/>
              <a:t>2- ماهيت روش شناسي را به زمينه نظري مربوط مي كند كه بيشتر جنبه انتزاعي دارد. مطابق اين تعريف روش شناسي اصول پژوهش را ارائه مي‌دهد اين اصول ارتباط نزديكي با پارادايمي كه پژوهشگر به طورمشخص به كار مي‌گيرد.</a:t>
            </a:r>
            <a:r>
              <a:rPr dirty="0" sz="2200" lang="en-US" smtClean="0"/>
              <a:t/>
            </a:r>
            <a:br>
              <a:rPr dirty="0" sz="2200" lang="en-US" smtClean="0"/>
            </a:br>
            <a:endParaRPr dirty="0" sz="2200" lang="en-US"/>
          </a:p>
        </p:txBody>
      </p:sp>
    </p:spTree>
  </p:cSld>
  <p:clrMapOvr>
    <a:masterClrMapping/>
  </p:clrMapOvr>
  <p:transition>
    <p:split/>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62" name=""/>
        <p:cNvGrpSpPr/>
        <p:nvPr/>
      </p:nvGrpSpPr>
      <p:grpSpPr>
        <a:xfrm>
          <a:off x="0" y="0"/>
          <a:ext cx="0" cy="0"/>
          <a:chOff x="0" y="0"/>
          <a:chExt cx="0" cy="0"/>
        </a:xfrm>
      </p:grpSpPr>
      <p:sp>
        <p:nvSpPr>
          <p:cNvPr id="1048632" name="Title 1"/>
          <p:cNvSpPr>
            <a:spLocks noGrp="1"/>
          </p:cNvSpPr>
          <p:nvPr>
            <p:ph type="ctrTitle"/>
          </p:nvPr>
        </p:nvSpPr>
        <p:spPr>
          <a:xfrm>
            <a:off x="1219200" y="-609600"/>
            <a:ext cx="7391400" cy="7620000"/>
          </a:xfrm>
        </p:spPr>
        <p:txBody>
          <a:bodyPr>
            <a:normAutofit/>
          </a:bodyPr>
          <a:p>
            <a:pPr algn="r" rtl="1">
              <a:lnSpc>
                <a:spcPct val="150000"/>
              </a:lnSpc>
            </a:pPr>
            <a:r>
              <a:rPr dirty="0" sz="2800" lang="fa-IR" smtClean="0">
                <a:cs typeface="B Titr" pitchFamily="2" charset="-78"/>
              </a:rPr>
              <a:t>شش حوزه روش شناختي كيفي عبارت از:</a:t>
            </a:r>
            <a:br>
              <a:rPr dirty="0" sz="2800" lang="fa-IR" smtClean="0">
                <a:cs typeface="B Titr" pitchFamily="2" charset="-78"/>
              </a:rPr>
            </a:br>
            <a:r>
              <a:rPr dirty="0" sz="2400" lang="en-US" smtClean="0"/>
              <a:t/>
            </a:r>
            <a:br>
              <a:rPr dirty="0" sz="2400" lang="en-US" smtClean="0"/>
            </a:br>
            <a:r>
              <a:rPr dirty="0" sz="2400" lang="fa-IR" smtClean="0"/>
              <a:t>1. حوزه بوم شناسي انسان كه به الگوهاي رفتاري كه به وسيله افراد در زندگي روزمره نشان داده مي شوداين حوزه تكنيك هاي مشاهده را به كار مي‌گيرد. </a:t>
            </a:r>
            <a:r>
              <a:rPr dirty="0" sz="2400" lang="en-US" smtClean="0"/>
              <a:t/>
            </a:r>
            <a:br>
              <a:rPr dirty="0" sz="2400" lang="en-US" smtClean="0"/>
            </a:br>
            <a:r>
              <a:rPr dirty="0" sz="2400" lang="fa-IR" smtClean="0"/>
              <a:t>2.حوزه روان شناسي بوم شناسي، كه ارتباطات بين مردم ومحيطشان مدنظر دارد به منظور معرفي روش‌هاي شكل دادن به زندگيشان مطالعه مي‌كند. اين حوزه از تكنيك‌هاي مشاهده استفاده مي كند. </a:t>
            </a:r>
            <a:br>
              <a:rPr dirty="0" sz="2400" lang="fa-IR" smtClean="0"/>
            </a:br>
            <a:r>
              <a:rPr dirty="0" sz="2400" lang="fa-IR" smtClean="0"/>
              <a:t>3. حوزه قوم شناسي كلي، كه روي فرهنگ واثراتي كه روي مرد م دارد متمركز مي شود . اين حوزه از تكنيك مشاهده استفاده ميكند</a:t>
            </a:r>
            <a:r>
              <a:rPr dirty="0" lang="fa-IR" smtClean="0"/>
              <a:t>.</a:t>
            </a:r>
            <a:r>
              <a:rPr dirty="0" lang="en-US" smtClean="0"/>
              <a:t/>
            </a:r>
            <a:br>
              <a:rPr dirty="0" lang="en-US" smtClean="0"/>
            </a:br>
            <a:endParaRPr dirty="0" lang="en-US"/>
          </a:p>
        </p:txBody>
      </p:sp>
    </p:spTree>
  </p:cSld>
  <p:clrMapOvr>
    <a:masterClrMapping/>
  </p:clrMapOvr>
  <p:transition>
    <p:cover dir="ru"/>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63" name=""/>
        <p:cNvGrpSpPr/>
        <p:nvPr/>
      </p:nvGrpSpPr>
      <p:grpSpPr>
        <a:xfrm>
          <a:off x="0" y="0"/>
          <a:ext cx="0" cy="0"/>
          <a:chOff x="0" y="0"/>
          <a:chExt cx="0" cy="0"/>
        </a:xfrm>
      </p:grpSpPr>
      <p:sp>
        <p:nvSpPr>
          <p:cNvPr id="1048633" name="Title 1"/>
          <p:cNvSpPr>
            <a:spLocks noGrp="1"/>
          </p:cNvSpPr>
          <p:nvPr>
            <p:ph type="ctrTitle"/>
          </p:nvPr>
        </p:nvSpPr>
        <p:spPr>
          <a:xfrm>
            <a:off x="1295400" y="-1066800"/>
            <a:ext cx="7467600" cy="8458200"/>
          </a:xfrm>
        </p:spPr>
        <p:txBody>
          <a:bodyPr>
            <a:normAutofit/>
          </a:bodyPr>
          <a:p>
            <a:pPr algn="r" rtl="1">
              <a:lnSpc>
                <a:spcPct val="150000"/>
              </a:lnSpc>
            </a:pPr>
            <a:r>
              <a:rPr dirty="0" lang="fa-IR" smtClean="0"/>
              <a:t>4</a:t>
            </a:r>
            <a:r>
              <a:rPr dirty="0" sz="2400" lang="fa-IR" smtClean="0"/>
              <a:t>. حوزه انسان شناسي شناختي، كه چشم انداز افراد را در زماني كه طرحواره ها و مقولات با معنا را در ارتباط با يكديگر سازمان مي دهند اين حوزه روش مصاحبه عميق را به كار مي گيرد. </a:t>
            </a:r>
            <a:br>
              <a:rPr dirty="0" sz="2400" lang="fa-IR" smtClean="0"/>
            </a:br>
            <a:r>
              <a:rPr dirty="0" sz="2400" lang="fa-IR" smtClean="0"/>
              <a:t/>
            </a:r>
            <a:br>
              <a:rPr dirty="0" sz="2400" lang="fa-IR" smtClean="0"/>
            </a:br>
            <a:r>
              <a:rPr dirty="0" sz="2400" lang="fa-IR" smtClean="0"/>
              <a:t>5. حوزه ارتباطات كه به زبان شناسي مربوط مي شود و به تعاملات كلامي و غيركلامي علاقه دارد. اين حوزه از مشاهده ومصاحبه استفاده مي كند.</a:t>
            </a:r>
            <a:r>
              <a:rPr dirty="0" sz="2400" lang="en-US" smtClean="0"/>
              <a:t/>
            </a:r>
            <a:br>
              <a:rPr dirty="0" sz="2400" lang="en-US" smtClean="0"/>
            </a:br>
            <a:r>
              <a:rPr dirty="0" sz="2400" lang="fa-IR" smtClean="0"/>
              <a:t/>
            </a:r>
            <a:br>
              <a:rPr dirty="0" sz="2400" lang="fa-IR" smtClean="0"/>
            </a:br>
            <a:r>
              <a:rPr dirty="0" sz="2400" lang="fa-IR" smtClean="0"/>
              <a:t>6. حوزه تعامل گرايي نمادين كه به شيوه اي كه افراد به دنياي خودشان و تعاملات با ديگران معني مي دهند، علاقمند است و از مصاحبه استفاده ميكند .اين شش حوزه با مباني نظري در ارتباط قرار مي گيرند كه ارتباط بيشتري با پژوهش اجتماعي دارد، اين مباني عبارتند از پديدارشناسي، هرمنوتيك و تعامل گرايي </a:t>
            </a:r>
            <a:r>
              <a:rPr sz="2400" lang="fa-IR" smtClean="0"/>
              <a:t>نمادين .</a:t>
            </a:r>
            <a:r>
              <a:rPr dirty="0" sz="2400" lang="en-US" smtClean="0"/>
              <a:t/>
            </a:r>
            <a:br>
              <a:rPr dirty="0" sz="2400" lang="en-US" smtClean="0"/>
            </a:br>
            <a:r>
              <a:rPr dirty="0" lang="fa-IR" smtClean="0"/>
              <a:t> </a:t>
            </a:r>
            <a:endParaRPr dirty="0" lang="en-US"/>
          </a:p>
        </p:txBody>
      </p:sp>
    </p:spTree>
  </p:cSld>
  <p:clrMapOvr>
    <a:masterClrMapping/>
  </p:clrMapOvr>
  <p:transition>
    <p:cover dir="u"/>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64" name=""/>
        <p:cNvGrpSpPr/>
        <p:nvPr/>
      </p:nvGrpSpPr>
      <p:grpSpPr>
        <a:xfrm>
          <a:off x="0" y="0"/>
          <a:ext cx="0" cy="0"/>
          <a:chOff x="0" y="0"/>
          <a:chExt cx="0" cy="0"/>
        </a:xfrm>
      </p:grpSpPr>
      <p:sp>
        <p:nvSpPr>
          <p:cNvPr id="1048634" name="Title 1"/>
          <p:cNvSpPr>
            <a:spLocks noGrp="1"/>
          </p:cNvSpPr>
          <p:nvPr>
            <p:ph type="ctrTitle"/>
          </p:nvPr>
        </p:nvSpPr>
        <p:spPr>
          <a:xfrm>
            <a:off x="1600200" y="1981200"/>
            <a:ext cx="7239000" cy="2514600"/>
          </a:xfrm>
        </p:spPr>
        <p:txBody>
          <a:bodyPr>
            <a:normAutofit fontScale="90000"/>
          </a:bodyPr>
          <a:p>
            <a:pPr algn="ctr">
              <a:lnSpc>
                <a:spcPct val="200000"/>
              </a:lnSpc>
            </a:pPr>
            <a:r>
              <a:rPr dirty="0" sz="4900" lang="fa-IR" smtClean="0">
                <a:cs typeface="B Titr" pitchFamily="2" charset="-78"/>
              </a:rPr>
              <a:t>خدایا چنان کن سر انجام کار</a:t>
            </a:r>
            <a:r>
              <a:rPr dirty="0" sz="3100" lang="fa-IR" smtClean="0"/>
              <a:t/>
            </a:r>
            <a:br>
              <a:rPr dirty="0" sz="3100" lang="fa-IR" smtClean="0"/>
            </a:br>
            <a:r>
              <a:rPr dirty="0" sz="5300" lang="fa-IR" smtClean="0">
                <a:cs typeface="B Titr" pitchFamily="2" charset="-78"/>
              </a:rPr>
              <a:t>تو خشنود باشی و ما رستگار</a:t>
            </a:r>
            <a:endParaRPr dirty="0" lang="en-US">
              <a:cs typeface="B Titr" pitchFamily="2" charset="-78"/>
            </a:endParaRPr>
          </a:p>
        </p:txBody>
      </p:sp>
    </p:spTree>
  </p:cSld>
  <p:clrMapOvr>
    <a:masterClrMapping/>
  </p:clrMapOvr>
  <p:transition>
    <p:wheel/>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1" name=""/>
        <p:cNvGrpSpPr/>
        <p:nvPr/>
      </p:nvGrpSpPr>
      <p:grpSpPr>
        <a:xfrm>
          <a:off x="0" y="0"/>
          <a:ext cx="0" cy="0"/>
          <a:chOff x="0" y="0"/>
          <a:chExt cx="0" cy="0"/>
        </a:xfrm>
      </p:grpSpPr>
      <p:sp>
        <p:nvSpPr>
          <p:cNvPr id="1048610" name="Title 1"/>
          <p:cNvSpPr>
            <a:spLocks noGrp="1"/>
          </p:cNvSpPr>
          <p:nvPr>
            <p:ph type="ctrTitle"/>
          </p:nvPr>
        </p:nvSpPr>
        <p:spPr>
          <a:xfrm>
            <a:off x="1295400" y="0"/>
            <a:ext cx="7391400" cy="6324600"/>
          </a:xfrm>
        </p:spPr>
        <p:txBody>
          <a:bodyPr>
            <a:normAutofit fontScale="90000"/>
          </a:bodyPr>
          <a:p>
            <a:pPr algn="just" rtl="1">
              <a:lnSpc>
                <a:spcPct val="150000"/>
              </a:lnSpc>
            </a:pPr>
            <a:r>
              <a:rPr dirty="0" sz="2400" lang="fa-IR" smtClean="0"/>
              <a:t>دنيا به عنوان يك سيستم منظم است كه به طور فعال از طريق افراد خلق مي‌شود و همين افراد اين نظم را حفظ مي‌كنند. اما افراد نسبت به اين موضوع كه خودشان دنياي منظم را خلق مي‌كنند، آگاهي ندارند و اين نظم را به عنوان يك پديده طبيعي تلقي مي‌كنند. اين آن چيزي است كه هوسرل «نگرش طبيعي» مي‌نامد. پديدارشناس براي اين كه به جوهر موضوعات و فهم آنها برسد نياز دارد كه روي آنها تسلط پيدا كند به طور خلاصه مي‌توان گفت پديدارشناسي روي موارد زير تأكيد دارد:الف: ادراك واقعيت در زماني كه توسط مردم درطي تعاملات اجتماعي ساخته مي‌شود. ب: تصور نگرش طبيعي يا ديدگاه طبيعي ج: ادراك واقعيت و معني دادن به پديده هاي بيروني از طريق ذهن (آگاهي) پاسخگو. پديدارنگاري روشي تخصصي براي توصيف شيوه هاي متفاوتي است كه افراد بر اساس آنها جهان اطراف خود را درك مي كنند</a:t>
            </a:r>
            <a:r>
              <a:rPr dirty="0" sz="1600" lang="fa-IR" smtClean="0"/>
              <a:t>.</a:t>
            </a:r>
            <a:endParaRPr dirty="0" sz="1600" lang="en-US"/>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2" name=""/>
        <p:cNvGrpSpPr/>
        <p:nvPr/>
      </p:nvGrpSpPr>
      <p:grpSpPr>
        <a:xfrm>
          <a:off x="0" y="0"/>
          <a:ext cx="0" cy="0"/>
          <a:chOff x="0" y="0"/>
          <a:chExt cx="0" cy="0"/>
        </a:xfrm>
      </p:grpSpPr>
      <p:sp>
        <p:nvSpPr>
          <p:cNvPr id="1048611" name="Title 1"/>
          <p:cNvSpPr>
            <a:spLocks noGrp="1"/>
          </p:cNvSpPr>
          <p:nvPr>
            <p:ph type="ctrTitle"/>
          </p:nvPr>
        </p:nvSpPr>
        <p:spPr>
          <a:xfrm>
            <a:off x="1752600" y="762000"/>
            <a:ext cx="6705600" cy="5791200"/>
          </a:xfrm>
        </p:spPr>
        <p:txBody>
          <a:bodyPr>
            <a:normAutofit fontScale="90000"/>
          </a:bodyPr>
          <a:p>
            <a:pPr algn="justLow">
              <a:lnSpc>
                <a:spcPct val="150000"/>
              </a:lnSpc>
            </a:pPr>
            <a:r>
              <a:rPr dirty="0" lang="fa-IR" smtClean="0"/>
              <a:t>2-هرمنوتيك :هرمنوتيك، يك تكنيك خاص براساس تفسير متن است. هرمنوتيك در معناي اصلي اش(يوناني) به هنر ترجمه و ايجاد يك رويكرد نسبت به متن‌ها و توصيفات معيني از زندگي انسان اشاره مي كند كه هدف آن فهم وتفسير متون است (به همان صورتي كه خالق آن متن آن را درك كرده است). نقطه مركزي اين رويكرد فهم ساختار ذهني يعني فهميدن است. فهم ساختار ذهني مي‌تواند به منزله درك يك ساختار روان شناختي، فهم ساختارذهني معنا، و فهم متن باشد.</a:t>
            </a:r>
            <a:r>
              <a:rPr dirty="0" lang="en-US" smtClean="0"/>
              <a:t/>
            </a:r>
            <a:br>
              <a:rPr dirty="0" lang="en-US" smtClean="0"/>
            </a:br>
            <a:endParaRPr dirty="0" lang="en-US"/>
          </a:p>
        </p:txBody>
      </p:sp>
    </p:spTree>
  </p:cSld>
  <p:clrMapOvr>
    <a:masterClrMapping/>
  </p:clrMapOvr>
  <p:transition>
    <p:wheel spokes="8"/>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p:bgPr>
    </p:bg>
    <p:spTree>
      <p:nvGrpSpPr>
        <p:cNvPr id="43" name=""/>
        <p:cNvGrpSpPr/>
        <p:nvPr/>
      </p:nvGrpSpPr>
      <p:grpSpPr>
        <a:xfrm>
          <a:off x="0" y="0"/>
          <a:ext cx="0" cy="0"/>
          <a:chOff x="0" y="0"/>
          <a:chExt cx="0" cy="0"/>
        </a:xfrm>
      </p:grpSpPr>
      <p:sp>
        <p:nvSpPr>
          <p:cNvPr id="1048612" name="Title 1"/>
          <p:cNvSpPr>
            <a:spLocks noGrp="1"/>
          </p:cNvSpPr>
          <p:nvPr>
            <p:ph type="ctrTitle"/>
          </p:nvPr>
        </p:nvSpPr>
        <p:spPr>
          <a:xfrm>
            <a:off x="2286000" y="762000"/>
            <a:ext cx="6172200" cy="5486400"/>
          </a:xfrm>
        </p:spPr>
        <p:txBody>
          <a:bodyPr>
            <a:normAutofit fontScale="90000"/>
          </a:bodyPr>
          <a:p>
            <a:pPr algn="r" rtl="1">
              <a:lnSpc>
                <a:spcPct val="150000"/>
              </a:lnSpc>
            </a:pPr>
            <a:r>
              <a:rPr dirty="0" lang="fa-IR" smtClean="0">
                <a:cs typeface="B Titr" pitchFamily="2" charset="-78"/>
              </a:rPr>
              <a:t>تعامل </a:t>
            </a:r>
            <a:r>
              <a:rPr dirty="0" lang="fa-IR" smtClean="0">
                <a:cs typeface="B Titr" pitchFamily="2" charset="-78"/>
              </a:rPr>
              <a:t>گرايي نمادين</a:t>
            </a:r>
            <a:r>
              <a:rPr dirty="0" lang="en-US" smtClean="0"/>
              <a:t/>
            </a:r>
            <a:br>
              <a:rPr dirty="0" lang="en-US" smtClean="0"/>
            </a:br>
            <a:r>
              <a:rPr dirty="0" lang="fa-IR" smtClean="0"/>
              <a:t>بيشتر پژوهشگران كيفي، چارچوب هاي نظري اي را انتخاب مي كنند كه به طور عمده بر تعامل گرايي نمادين تأكيد دارند كه عبارتند از:</a:t>
            </a:r>
            <a:r>
              <a:rPr dirty="0" lang="en-US" smtClean="0"/>
              <a:t/>
            </a:r>
            <a:br>
              <a:rPr dirty="0" lang="en-US" smtClean="0"/>
            </a:br>
            <a:r>
              <a:rPr dirty="0" lang="fa-IR" smtClean="0"/>
              <a:t>1. زندگي اجتماعي از طريق تعامل مردم با يكديگر شكل مي‌گيرد، حفظ مي‌شود و تغيير پيدا مي‌كند، تعامل افراد با يكديگر براساس معاني‌اي كه آنان به دنياي خودشان اختصاص مي‌دهند، شكل مي‌گيرد. هنگامي كه آنان معناي را به دنيا اختصاص ميدهند زندگي اجتماعي و اشياء معنادار ميشوند</a:t>
            </a:r>
            <a:endParaRPr dirty="0" lang="en-US"/>
          </a:p>
        </p:txBody>
      </p:sp>
    </p:spTree>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4" name=""/>
        <p:cNvGrpSpPr/>
        <p:nvPr/>
      </p:nvGrpSpPr>
      <p:grpSpPr>
        <a:xfrm>
          <a:off x="0" y="0"/>
          <a:ext cx="0" cy="0"/>
          <a:chOff x="0" y="0"/>
          <a:chExt cx="0" cy="0"/>
        </a:xfrm>
      </p:grpSpPr>
      <p:sp>
        <p:nvSpPr>
          <p:cNvPr id="1048613" name="Title 1"/>
          <p:cNvSpPr>
            <a:spLocks noGrp="1"/>
          </p:cNvSpPr>
          <p:nvPr>
            <p:ph type="ctrTitle"/>
          </p:nvPr>
        </p:nvSpPr>
        <p:spPr>
          <a:xfrm>
            <a:off x="1752600" y="533400"/>
            <a:ext cx="7010400" cy="5638800"/>
          </a:xfrm>
        </p:spPr>
        <p:txBody>
          <a:bodyPr>
            <a:normAutofit fontScale="90000"/>
          </a:bodyPr>
          <a:p>
            <a:pPr algn="just" rtl="1"/>
            <a:r>
              <a:rPr dirty="0" lang="fa-IR" smtClean="0"/>
              <a:t>2-زندگي اجتماعي از طريق نمادها بيان مي‌شود وزبان مهم ترين نظام نمادي است و هدف پژوهش اجتماعي مطالعه ساختار، كنش‌ها ومعني نظام‌هاي نمادي است.</a:t>
            </a:r>
            <a:br>
              <a:rPr dirty="0" lang="fa-IR" smtClean="0"/>
            </a:br>
            <a:r>
              <a:rPr dirty="0" lang="fa-IR" smtClean="0"/>
              <a:t/>
            </a:r>
            <a:br>
              <a:rPr dirty="0" lang="fa-IR" smtClean="0"/>
            </a:br>
            <a:r>
              <a:rPr dirty="0" lang="fa-IR" smtClean="0"/>
              <a:t> 3. مناسب ترين روش براي پژوهش اجتماعي روش طبيعت گرايانه است. روش طبيعت گرايانه، دوروش عمده را دربرمي‌گيرد كه عبارتند از اكتشاف و وارسي. مطالعات اكتشافي درحوزه‌هاي جديد، جزئيات را بررسي مي‌كنند و درك روشني از سئوال ارائه مي‌دهند . ازطرف ديگروارسي يك روش تحليلي است و آزمون گري متمركزتر و جدي تري دارد.</a:t>
            </a:r>
            <a:br>
              <a:rPr dirty="0" lang="fa-IR" smtClean="0"/>
            </a:br>
            <a:r>
              <a:rPr dirty="0" lang="fa-IR" smtClean="0"/>
              <a:t/>
            </a:r>
            <a:br>
              <a:rPr dirty="0" lang="fa-IR" smtClean="0"/>
            </a:br>
            <a:r>
              <a:rPr dirty="0" lang="fa-IR" smtClean="0"/>
              <a:t> 4. داده ها و تفاسير، وابسته به متن وزمينه وفرآيند هستند وبايستي به طورمداوم مورد بررسي قرار گيرند ودر مواقع لزوم تصحيح شوند.</a:t>
            </a:r>
            <a:endParaRPr dirty="0" lang="en-US"/>
          </a:p>
        </p:txBody>
      </p:sp>
    </p:spTree>
  </p:cSld>
  <p:clrMapOvr>
    <a:masterClrMapping/>
  </p:clrMapOvr>
  <p:transition>
    <p:strips dir="ld"/>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5" name=""/>
        <p:cNvGrpSpPr/>
        <p:nvPr/>
      </p:nvGrpSpPr>
      <p:grpSpPr>
        <a:xfrm>
          <a:off x="0" y="0"/>
          <a:ext cx="0" cy="0"/>
          <a:chOff x="0" y="0"/>
          <a:chExt cx="0" cy="0"/>
        </a:xfrm>
      </p:grpSpPr>
      <p:sp>
        <p:nvSpPr>
          <p:cNvPr id="1048614" name="Title 1"/>
          <p:cNvSpPr>
            <a:spLocks noGrp="1"/>
          </p:cNvSpPr>
          <p:nvPr>
            <p:ph type="ctrTitle"/>
          </p:nvPr>
        </p:nvSpPr>
        <p:spPr>
          <a:xfrm>
            <a:off x="1219200" y="381000"/>
            <a:ext cx="7620000" cy="5562600"/>
          </a:xfrm>
        </p:spPr>
        <p:txBody>
          <a:bodyPr>
            <a:normAutofit fontScale="90000"/>
          </a:bodyPr>
          <a:p>
            <a:pPr algn="r"/>
            <a:r>
              <a:rPr dirty="0" lang="fa-IR" smtClean="0">
                <a:cs typeface="B Titr" pitchFamily="2" charset="-78"/>
              </a:rPr>
              <a:t>برخي از اصول رويكرد تعامل گرايي نمادين عبارتند از:</a:t>
            </a:r>
            <a:br>
              <a:rPr dirty="0" lang="fa-IR" smtClean="0">
                <a:cs typeface="B Titr" pitchFamily="2" charset="-78"/>
              </a:rPr>
            </a:br>
            <a:r>
              <a:rPr dirty="0" lang="fa-IR" smtClean="0"/>
              <a:t/>
            </a:r>
            <a:br>
              <a:rPr dirty="0" lang="fa-IR" smtClean="0"/>
            </a:br>
            <a:r>
              <a:rPr dirty="0" lang="fa-IR" smtClean="0"/>
              <a:t>1. برخلاف حيوانات رده پائين‌تر به انسان توانايي تفكر اعطا شده است </a:t>
            </a:r>
            <a:br>
              <a:rPr dirty="0" lang="fa-IR" smtClean="0"/>
            </a:br>
            <a:r>
              <a:rPr dirty="0" lang="fa-IR" smtClean="0"/>
              <a:t>2. گنجايش تفكر از طريق تعامل اجتماعي شكل مي‌گيرد. </a:t>
            </a:r>
            <a:br>
              <a:rPr dirty="0" lang="fa-IR" smtClean="0"/>
            </a:br>
            <a:r>
              <a:rPr dirty="0" lang="fa-IR" smtClean="0"/>
              <a:t>3.تعاملات اجتماعي اين امكان را براي افراد فراهم مي كنند كه معاني و نمادهايي را يادبگيرند كه منحصراً تمريني براي توانايي تفكر آنان است </a:t>
            </a:r>
            <a:br>
              <a:rPr dirty="0" lang="fa-IR" smtClean="0"/>
            </a:br>
            <a:r>
              <a:rPr dirty="0" lang="fa-IR" smtClean="0"/>
              <a:t>4. معاني ونمادها امكان عمل وتعامل را براي انسان فراهم مي‌كنند. 5. افراد ميتوانند براساس تفسيري كه از موقعيت دارند معاني ونمادهايي را كه در عمل و تعامل استفاده مي‌كنند اصلاح كرده و تغيير دهند. </a:t>
            </a:r>
            <a:endParaRPr dirty="0" lang="en-US"/>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6" name=""/>
        <p:cNvGrpSpPr/>
        <p:nvPr/>
      </p:nvGrpSpPr>
      <p:grpSpPr>
        <a:xfrm>
          <a:off x="0" y="0"/>
          <a:ext cx="0" cy="0"/>
          <a:chOff x="0" y="0"/>
          <a:chExt cx="0" cy="0"/>
        </a:xfrm>
      </p:grpSpPr>
      <p:sp>
        <p:nvSpPr>
          <p:cNvPr id="1048615" name="Title 1"/>
          <p:cNvSpPr>
            <a:spLocks noGrp="1"/>
          </p:cNvSpPr>
          <p:nvPr>
            <p:ph type="ctrTitle"/>
          </p:nvPr>
        </p:nvSpPr>
        <p:spPr>
          <a:xfrm>
            <a:off x="1905000" y="990600"/>
            <a:ext cx="6781800" cy="4572000"/>
          </a:xfrm>
        </p:spPr>
        <p:txBody>
          <a:bodyPr>
            <a:normAutofit fontScale="90000"/>
          </a:bodyPr>
          <a:p>
            <a:pPr algn="r">
              <a:lnSpc>
                <a:spcPct val="200000"/>
              </a:lnSpc>
            </a:pPr>
            <a:r>
              <a:rPr dirty="0" lang="fa-IR" smtClean="0"/>
              <a:t>تعاملات اجتماعي اين امكان را به افراد مي‌دهند كه روش هاي احتمالي عمل را بيازمايند، امتيازها و يا مضرات آنها </a:t>
            </a:r>
            <a:br>
              <a:rPr dirty="0" lang="fa-IR" smtClean="0"/>
            </a:br>
            <a:r>
              <a:rPr dirty="0" lang="fa-IR" smtClean="0"/>
              <a:t>را بررسي كنند و يك روش مناسب را انتخاب كنند.</a:t>
            </a:r>
            <a:br>
              <a:rPr dirty="0" lang="fa-IR" smtClean="0"/>
            </a:br>
            <a:r>
              <a:rPr dirty="0" lang="fa-IR" smtClean="0"/>
              <a:t/>
            </a:r>
            <a:br>
              <a:rPr dirty="0" lang="fa-IR" smtClean="0"/>
            </a:br>
            <a:r>
              <a:rPr dirty="0" lang="fa-IR" smtClean="0"/>
              <a:t> 6. الگوهاي پيچيده عمل وتعامل، گروه ها و اجتماعات را می سازند.</a:t>
            </a:r>
            <a:endParaRPr dirty="0" lang="en-US"/>
          </a:p>
        </p:txBody>
      </p:sp>
    </p:spTree>
  </p:cSld>
  <p:clrMapOvr>
    <a:masterClrMapping/>
  </p:clrMapOvr>
  <p:transition>
    <p:cut thruBlk="1"/>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p:bgPr>
    </p:bg>
    <p:spTree>
      <p:nvGrpSpPr>
        <p:cNvPr id="47" name=""/>
        <p:cNvGrpSpPr/>
        <p:nvPr/>
      </p:nvGrpSpPr>
      <p:grpSpPr>
        <a:xfrm>
          <a:off x="0" y="0"/>
          <a:ext cx="0" cy="0"/>
          <a:chOff x="0" y="0"/>
          <a:chExt cx="0" cy="0"/>
        </a:xfrm>
      </p:grpSpPr>
      <p:sp>
        <p:nvSpPr>
          <p:cNvPr id="1048616" name="Title 1"/>
          <p:cNvSpPr>
            <a:spLocks noGrp="1"/>
          </p:cNvSpPr>
          <p:nvPr>
            <p:ph type="ctrTitle"/>
          </p:nvPr>
        </p:nvSpPr>
        <p:spPr>
          <a:xfrm>
            <a:off x="1524000" y="228600"/>
            <a:ext cx="7162800" cy="6096000"/>
          </a:xfrm>
        </p:spPr>
        <p:txBody>
          <a:bodyPr>
            <a:normAutofit fontScale="90000"/>
          </a:bodyPr>
          <a:p>
            <a:pPr algn="r">
              <a:lnSpc>
                <a:spcPct val="150000"/>
              </a:lnSpc>
            </a:pPr>
            <a:r>
              <a:rPr dirty="0" sz="3600" lang="fa-IR" smtClean="0">
                <a:cs typeface="B Titr" pitchFamily="2" charset="-78"/>
              </a:rPr>
              <a:t>اصول شناسي روش شناسي كيفي </a:t>
            </a:r>
            <a:r>
              <a:rPr dirty="0" lang="fa-IR" smtClean="0">
                <a:cs typeface="B Titr" pitchFamily="2" charset="-78"/>
              </a:rPr>
              <a:t/>
            </a:r>
            <a:br>
              <a:rPr dirty="0" lang="fa-IR" smtClean="0">
                <a:cs typeface="B Titr" pitchFamily="2" charset="-78"/>
              </a:rPr>
            </a:br>
            <a:r>
              <a:rPr dirty="0" lang="fa-IR" smtClean="0"/>
              <a:t>شامل:بازبودن پژوهش كيفي به وسيله فرضيه ها و روشهايي از پيش تعيين شده و از پيش ساختاريافته نيست، ادراك ورويكرد پژوهش كيفي در همه جنبه ها باز است، اساساً موقعيت يا روش پژوهش با در نظر گرفتن موضوعات پژوهش انتخاب مي شود. </a:t>
            </a:r>
            <a:br>
              <a:rPr dirty="0" lang="fa-IR" smtClean="0"/>
            </a:br>
            <a:r>
              <a:rPr dirty="0" lang="fa-IR" smtClean="0"/>
              <a:t>2.ارتباط پژوهش كيفي ارتباطي، در فرآيند ارتباط بين پژوهشگر و پاسخگو ريشه دارد .</a:t>
            </a:r>
            <a:r>
              <a:rPr dirty="0" lang="en-US" smtClean="0"/>
              <a:t/>
            </a:r>
            <a:br>
              <a:rPr dirty="0" lang="en-US" smtClean="0"/>
            </a:br>
            <a:endParaRPr dirty="0" lang="en-US"/>
          </a:p>
        </p:txBody>
      </p:sp>
    </p:spTree>
  </p:cSld>
  <p:clrMapOvr>
    <a:masterClrMapping/>
  </p:clrMapOvr>
  <p:transition>
    <p:cover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lastClr="000000" val="windowText"/>
      </a:dk1>
      <a:lt1>
        <a:sysClr lastClr="FFFFFF" val="window"/>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r="5400000" dist="25000" rotWithShape="0">
              <a:srgbClr val="000000">
                <a:alpha val="40000"/>
              </a:srgbClr>
            </a:outerShdw>
          </a:effectLst>
        </a:effectStyle>
        <a:effectStyle>
          <a:effectLst>
            <a:outerShdw blurRad="50800" dir="5400000" dist="20000" rotWithShape="0">
              <a:srgbClr val="000000">
                <a:alpha val="42000"/>
              </a:srgbClr>
            </a:outerShdw>
          </a:effectLst>
        </a:effectStyle>
        <a:effectStyle>
          <a:effectLst>
            <a:outerShdw blurRad="50800" dir="5400000" dist="20000" rotWithShape="0">
              <a:srgbClr val="000000">
                <a:alpha val="42000"/>
              </a:srgbClr>
            </a:outerShdw>
          </a:effectLst>
          <a:scene3d>
            <a:camera prst="orthographicFront">
              <a:rot lat="0" lon="0" rev="0"/>
            </a:camera>
            <a:lightRig dir="t" rig="balanced">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algn="tl" flip="y" sx="40000" sy="50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بسم الله الرحمن الرحیم</dc:title>
  <dc:creator>ira</dc:creator>
  <cp:lastModifiedBy>ira</cp:lastModifiedBy>
  <dcterms:created xsi:type="dcterms:W3CDTF">۲۰۱۴-۱۰-۲۵T۰۵:۵۳:۲۱Z</dcterms:created>
  <dcterms:modified xsi:type="dcterms:W3CDTF">۲۰۲۰-۰۵-۰۳T۰۸:۰۴:۱۲Z</dcterms:modified>
</cp:coreProperties>
</file>