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99E59FE-2EBF-4826-867E-CC73A03C5E9E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AAD8A1C-8E94-4D55-A51A-F406F2C6E9C1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59FE-2EBF-4826-867E-CC73A03C5E9E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8A1C-8E94-4D55-A51A-F406F2C6E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59FE-2EBF-4826-867E-CC73A03C5E9E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8A1C-8E94-4D55-A51A-F406F2C6E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59FE-2EBF-4826-867E-CC73A03C5E9E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8A1C-8E94-4D55-A51A-F406F2C6E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59FE-2EBF-4826-867E-CC73A03C5E9E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8A1C-8E94-4D55-A51A-F406F2C6E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59FE-2EBF-4826-867E-CC73A03C5E9E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8A1C-8E94-4D55-A51A-F406F2C6E9C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59FE-2EBF-4826-867E-CC73A03C5E9E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8A1C-8E94-4D55-A51A-F406F2C6E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59FE-2EBF-4826-867E-CC73A03C5E9E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8A1C-8E94-4D55-A51A-F406F2C6E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59FE-2EBF-4826-867E-CC73A03C5E9E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8A1C-8E94-4D55-A51A-F406F2C6E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59FE-2EBF-4826-867E-CC73A03C5E9E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8A1C-8E94-4D55-A51A-F406F2C6E9C1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59FE-2EBF-4826-867E-CC73A03C5E9E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8A1C-8E94-4D55-A51A-F406F2C6E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99E59FE-2EBF-4826-867E-CC73A03C5E9E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AAD8A1C-8E94-4D55-A51A-F406F2C6E9C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1752600"/>
            <a:ext cx="3313355" cy="3191436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sz="5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نکاتی جهت ارای الگوی حل مسأله</a:t>
            </a:r>
            <a:endParaRPr lang="en-US" sz="5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28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موضوعاتی با این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الگو تدریس شوند که با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شرایط و خصوصیات مراحل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الگو متناسب باشد.</a:t>
            </a:r>
            <a:endParaRPr lang="en-US" sz="6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67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در هر یک از مراحل،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گروه هایی تشکیل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دهید تا بحث و گفتگو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سامان دهی گردد.</a:t>
            </a:r>
            <a:endParaRPr lang="en-US" sz="6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32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r" rtl="1"/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در مورد روش تحقیق،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آزمایش و ساخت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فرضیه و دیگر مراحل اجرای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الگو، دانش آموزان را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هدایت کنید.</a:t>
            </a:r>
            <a:endParaRPr lang="en-US" sz="6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20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روش های جمع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آوری اطلاعات و منابع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اطلاعاتی به دانش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آموزان معرف گردد.</a:t>
            </a:r>
            <a:endParaRPr lang="en-US" sz="6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5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به روش های غیر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معمول شاگردان توجه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کنید ممکن است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خلاقانه باشد.</a:t>
            </a:r>
            <a:endParaRPr lang="en-US" sz="6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028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r" rtl="1"/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شاگردان را تشویق کنید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تا از روش های گوناگونی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برای حل مسأله استفاده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کنند و از اجرای یک روش </a:t>
            </a:r>
          </a:p>
          <a:p>
            <a:pPr marL="68580" indent="0" algn="r" rtl="1">
              <a:buNone/>
            </a:pPr>
            <a:r>
              <a:rPr lang="fa-I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یکنواخت بپرهیزید.</a:t>
            </a:r>
          </a:p>
        </p:txBody>
      </p:sp>
    </p:spTree>
    <p:extLst>
      <p:ext uri="{BB962C8B-B14F-4D97-AF65-F5344CB8AC3E}">
        <p14:creationId xmlns:p14="http://schemas.microsoft.com/office/powerpoint/2010/main" val="25026570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</TotalTime>
  <Words>114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نکاتی جهت ارای الگوی حل مسأله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Mahoor</dc:creator>
  <cp:lastModifiedBy>Mahoor</cp:lastModifiedBy>
  <cp:revision>6</cp:revision>
  <dcterms:created xsi:type="dcterms:W3CDTF">2015-03-07T10:22:33Z</dcterms:created>
  <dcterms:modified xsi:type="dcterms:W3CDTF">2015-03-07T10:37:58Z</dcterms:modified>
</cp:coreProperties>
</file>