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3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999E59FE-2EBF-4826-867E-CC73A03C5E9E}" type="datetimeFigureOut">
              <a:rPr lang="en-US" smtClean="0"/>
              <a:t>3/7/2015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4AAD8A1C-8E94-4D55-A51A-F406F2C6E9C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24400" y="1752600"/>
            <a:ext cx="3313355" cy="3191436"/>
          </a:xfrm>
        </p:spPr>
        <p:txBody>
          <a:bodyPr>
            <a:normAutofit fontScale="90000"/>
          </a:bodyPr>
          <a:lstStyle/>
          <a:p>
            <a:pPr algn="r" rtl="1"/>
            <a:r>
              <a:rPr lang="fa-IR" sz="54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نکاتی جهت ارای الگوی حل مسأله</a:t>
            </a:r>
            <a:endParaRPr lang="en-US" sz="54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2284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algn="r" rtl="1"/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موضوعاتی با این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 الگو تدریس شوند که با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شرایط و خصوصیات مراحل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الگو متناسب باشد.</a:t>
            </a:r>
            <a:endParaRPr lang="en-US" sz="6000" dirty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206748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r" rtl="1"/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در هر یک از مراحل،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 گروه هایی تشکیل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دهید تا بحث و گفتگو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سامان دهی گردد.</a:t>
            </a:r>
            <a:endParaRPr lang="en-US" sz="6000" dirty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973272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algn="r" rtl="1"/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در مورد روش تحقیق،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 آزمایش و ساخت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فرضیه و دیگر مراحل اجرای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الگو، دانش آموزان را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هدایت کنید.</a:t>
            </a:r>
            <a:endParaRPr lang="en-US" sz="6000" dirty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412075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r" rtl="1"/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روش های جمع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آوری اطلاعات و منابع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اطلاعاتی به دانش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آموزان معرف گردد.</a:t>
            </a:r>
            <a:endParaRPr lang="en-US" sz="6000" dirty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2553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mph" presetSubtype="0" fill="remove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6" dur="25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animClr clrSpc="rgb" dir="cw">
                                      <p:cBhvr>
                                        <p:cTn id="7" dur="25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set>
                                      <p:cBhvr>
                                        <p:cTn id="8" dur="25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9" dur="25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7" presetClass="emph" presetSubtype="0" fill="remove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13" dur="250" autoRev="1" fill="remove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animClr clrSpc="rgb" dir="cw">
                                      <p:cBhvr>
                                        <p:cTn id="14" dur="250" autoRev="1" fill="remove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set>
                                      <p:cBhvr>
                                        <p:cTn id="15" dur="250" autoRev="1" fill="remove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250" autoRev="1" fill="remove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7" presetClass="emph" presetSubtype="0" fill="remove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20" dur="250" autoRev="1" fill="remove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animClr clrSpc="rgb" dir="cw">
                                      <p:cBhvr>
                                        <p:cTn id="21" dur="250" autoRev="1" fill="remove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set>
                                      <p:cBhvr>
                                        <p:cTn id="22" dur="250" autoRev="1" fill="remove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3" dur="250" autoRev="1" fill="remove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7" presetClass="emph" presetSubtype="0" fill="remove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27" dur="250" autoRev="1" fill="remove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animClr clrSpc="rgb" dir="cw">
                                      <p:cBhvr>
                                        <p:cTn id="28" dur="250" autoRev="1" fill="remove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set>
                                      <p:cBhvr>
                                        <p:cTn id="29" dur="250" autoRev="1" fill="remove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0" dur="250" autoRev="1" fill="remove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r" rtl="1"/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به روش های غیر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معمول شاگردان توجه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کنید ممکن است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خلاقانه باشد.</a:t>
            </a:r>
            <a:endParaRPr lang="en-US" sz="6000" dirty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730284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9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9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9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algn="r" rtl="1"/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شاگردان را تشویق کنید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 تا از روش های گوناگونی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برای حل مسأله استفاده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کنند و از اجرای یک روش </a:t>
            </a:r>
          </a:p>
          <a:p>
            <a:pPr marL="68580" indent="0" algn="r" rtl="1">
              <a:buNone/>
            </a:pPr>
            <a:r>
              <a:rPr lang="fa-IR" sz="6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یکنواخت بپرهیزید.</a:t>
            </a:r>
          </a:p>
        </p:txBody>
      </p:sp>
    </p:spTree>
    <p:extLst>
      <p:ext uri="{BB962C8B-B14F-4D97-AF65-F5344CB8AC3E}">
        <p14:creationId xmlns:p14="http://schemas.microsoft.com/office/powerpoint/2010/main" val="2502657062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15</TotalTime>
  <Words>114</Words>
  <Application>Microsoft Office PowerPoint</Application>
  <PresentationFormat>On-screen Show (4:3)</PresentationFormat>
  <Paragraphs>27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Austin</vt:lpstr>
      <vt:lpstr>نکاتی جهت ارای الگوی حل مسأله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Mahoor</dc:creator>
  <cp:lastModifiedBy>Mahoor</cp:lastModifiedBy>
  <cp:revision>6</cp:revision>
  <dcterms:created xsi:type="dcterms:W3CDTF">2015-03-07T10:22:33Z</dcterms:created>
  <dcterms:modified xsi:type="dcterms:W3CDTF">2015-03-07T10:37:58Z</dcterms:modified>
</cp:coreProperties>
</file>

<file path=docProps/thumbnail.jpeg>
</file>