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99E59FE-2EBF-4826-867E-CC73A03C5E9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AAD8A1C-8E94-4D55-A51A-F406F2C6E9C1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59FE-2EBF-4826-867E-CC73A03C5E9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8A1C-8E94-4D55-A51A-F406F2C6E9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59FE-2EBF-4826-867E-CC73A03C5E9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8A1C-8E94-4D55-A51A-F406F2C6E9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59FE-2EBF-4826-867E-CC73A03C5E9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8A1C-8E94-4D55-A51A-F406F2C6E9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59FE-2EBF-4826-867E-CC73A03C5E9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8A1C-8E94-4D55-A51A-F406F2C6E9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59FE-2EBF-4826-867E-CC73A03C5E9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8A1C-8E94-4D55-A51A-F406F2C6E9C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59FE-2EBF-4826-867E-CC73A03C5E9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8A1C-8E94-4D55-A51A-F406F2C6E9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59FE-2EBF-4826-867E-CC73A03C5E9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8A1C-8E94-4D55-A51A-F406F2C6E9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59FE-2EBF-4826-867E-CC73A03C5E9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8A1C-8E94-4D55-A51A-F406F2C6E9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59FE-2EBF-4826-867E-CC73A03C5E9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8A1C-8E94-4D55-A51A-F406F2C6E9C1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59FE-2EBF-4826-867E-CC73A03C5E9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8A1C-8E94-4D55-A51A-F406F2C6E9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99E59FE-2EBF-4826-867E-CC73A03C5E9E}" type="datetimeFigureOut">
              <a:rPr lang="en-US" smtClean="0"/>
              <a:t>3/7/2015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AAD8A1C-8E94-4D55-A51A-F406F2C6E9C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4400" y="1752600"/>
            <a:ext cx="3313355" cy="3191436"/>
          </a:xfrm>
        </p:spPr>
        <p:txBody>
          <a:bodyPr>
            <a:normAutofit fontScale="90000"/>
          </a:bodyPr>
          <a:lstStyle/>
          <a:p>
            <a:pPr algn="r" rtl="1"/>
            <a:r>
              <a:rPr lang="fa-IR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نکاتی جهت ارای الگوی حل مسأله</a:t>
            </a:r>
            <a:endParaRPr lang="en-US" sz="5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28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r" rtl="1"/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موضوعاتی با این</a:t>
            </a:r>
          </a:p>
          <a:p>
            <a:pPr marL="68580" indent="0" algn="r" rtl="1">
              <a:buNone/>
            </a:pPr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الگو تدریس شوند که با </a:t>
            </a:r>
          </a:p>
          <a:p>
            <a:pPr marL="68580" indent="0" algn="r" rtl="1">
              <a:buNone/>
            </a:pPr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شرایط و خصوصیات مراحل </a:t>
            </a:r>
          </a:p>
          <a:p>
            <a:pPr marL="68580" indent="0" algn="r" rtl="1">
              <a:buNone/>
            </a:pPr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الگو متناسب باشد.</a:t>
            </a:r>
            <a:endParaRPr lang="en-US" sz="6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67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در هر یک از مراحل،</a:t>
            </a:r>
          </a:p>
          <a:p>
            <a:pPr marL="68580" indent="0" algn="r" rtl="1">
              <a:buNone/>
            </a:pPr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گروه هایی تشکیل </a:t>
            </a:r>
          </a:p>
          <a:p>
            <a:pPr marL="68580" indent="0" algn="r" rtl="1">
              <a:buNone/>
            </a:pPr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دهید تا بحث و گفتگو </a:t>
            </a:r>
          </a:p>
          <a:p>
            <a:pPr marL="68580" indent="0" algn="r" rtl="1">
              <a:buNone/>
            </a:pPr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سامان دهی گردد.</a:t>
            </a:r>
            <a:endParaRPr lang="en-US" sz="6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327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r" rtl="1"/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در مورد روش تحقیق،</a:t>
            </a:r>
          </a:p>
          <a:p>
            <a:pPr marL="68580" indent="0" algn="r" rtl="1">
              <a:buNone/>
            </a:pPr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آزمایش و ساخت </a:t>
            </a:r>
          </a:p>
          <a:p>
            <a:pPr marL="68580" indent="0" algn="r" rtl="1">
              <a:buNone/>
            </a:pPr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فرضیه و دیگر مراحل اجرای </a:t>
            </a:r>
          </a:p>
          <a:p>
            <a:pPr marL="68580" indent="0" algn="r" rtl="1">
              <a:buNone/>
            </a:pPr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الگو، دانش آموزان را </a:t>
            </a:r>
          </a:p>
          <a:p>
            <a:pPr marL="68580" indent="0" algn="r" rtl="1">
              <a:buNone/>
            </a:pPr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هدایت کنید.</a:t>
            </a:r>
            <a:endParaRPr lang="en-US" sz="6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207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روش های جمع </a:t>
            </a:r>
          </a:p>
          <a:p>
            <a:pPr marL="68580" indent="0" algn="r" rtl="1">
              <a:buNone/>
            </a:pPr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آوری اطلاعات و منابع </a:t>
            </a:r>
          </a:p>
          <a:p>
            <a:pPr marL="68580" indent="0" algn="r" rtl="1">
              <a:buNone/>
            </a:pPr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اطلاعاتی به دانش </a:t>
            </a:r>
          </a:p>
          <a:p>
            <a:pPr marL="68580" indent="0" algn="r" rtl="1">
              <a:buNone/>
            </a:pPr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آموزان معرف گردد.</a:t>
            </a:r>
            <a:endParaRPr lang="en-US" sz="6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53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1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8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/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به روش های غیر </a:t>
            </a:r>
          </a:p>
          <a:p>
            <a:pPr marL="68580" indent="0" algn="r" rtl="1">
              <a:buNone/>
            </a:pPr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معمول شاگردان توجه </a:t>
            </a:r>
          </a:p>
          <a:p>
            <a:pPr marL="68580" indent="0" algn="r" rtl="1">
              <a:buNone/>
            </a:pPr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کنید ممکن است </a:t>
            </a:r>
          </a:p>
          <a:p>
            <a:pPr marL="68580" indent="0" algn="r" rtl="1">
              <a:buNone/>
            </a:pPr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خلاقانه باشد.</a:t>
            </a:r>
            <a:endParaRPr lang="en-US" sz="6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028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r" rtl="1"/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شاگردان را تشویق کنید</a:t>
            </a:r>
          </a:p>
          <a:p>
            <a:pPr marL="68580" indent="0" algn="r" rtl="1">
              <a:buNone/>
            </a:pPr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تا از روش های گوناگونی </a:t>
            </a:r>
          </a:p>
          <a:p>
            <a:pPr marL="68580" indent="0" algn="r" rtl="1">
              <a:buNone/>
            </a:pPr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برای حل مسأله استفاده </a:t>
            </a:r>
          </a:p>
          <a:p>
            <a:pPr marL="68580" indent="0" algn="r" rtl="1">
              <a:buNone/>
            </a:pPr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کنند و از اجرای یک روش </a:t>
            </a:r>
          </a:p>
          <a:p>
            <a:pPr marL="68580" indent="0" algn="r" rtl="1">
              <a:buNone/>
            </a:pPr>
            <a:r>
              <a:rPr lang="fa-IR" sz="6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یکنواخت بپرهیزید.</a:t>
            </a:r>
          </a:p>
        </p:txBody>
      </p:sp>
    </p:spTree>
    <p:extLst>
      <p:ext uri="{BB962C8B-B14F-4D97-AF65-F5344CB8AC3E}">
        <p14:creationId xmlns:p14="http://schemas.microsoft.com/office/powerpoint/2010/main" val="25026570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</TotalTime>
  <Words>114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Austin</vt:lpstr>
      <vt:lpstr>نکاتی جهت ارای الگوی حل مسأله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Mahoor</dc:creator>
  <cp:lastModifiedBy>Mahoor</cp:lastModifiedBy>
  <cp:revision>6</cp:revision>
  <dcterms:created xsi:type="dcterms:W3CDTF">2015-03-07T10:22:33Z</dcterms:created>
  <dcterms:modified xsi:type="dcterms:W3CDTF">2015-03-07T10:37:58Z</dcterms:modified>
</cp:coreProperties>
</file>